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9" autoAdjust="0"/>
    <p:restoredTop sz="94660"/>
  </p:normalViewPr>
  <p:slideViewPr>
    <p:cSldViewPr snapToGrid="0">
      <p:cViewPr varScale="1">
        <p:scale>
          <a:sx n="82" d="100"/>
          <a:sy n="82" d="100"/>
        </p:scale>
        <p:origin x="44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F11A5-DA13-9CD9-9D0D-33C880A631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2FBDB2-7452-50F4-5329-55FA55F0BD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ECF8D2-BF14-B8E0-A192-D07E8D99B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E5084-0514-4FD6-84FF-09B170CF1BC7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571C31-56B3-258E-E8E8-76A499A70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E23ED3-2AE4-2E4D-766A-1C30E2CF2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B04A3-4E36-4190-8B72-1878CDB80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049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95235-80E4-15D8-4151-3B2452117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E51F79-3CFC-18FE-3E7D-2E636687E9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CC13CD-2CF3-F6E3-6FBA-F6F32AE85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E5084-0514-4FD6-84FF-09B170CF1BC7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07952E-2F77-6D74-E474-7FB16C125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2B4688-12D0-1B88-C4E4-45525AB15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B04A3-4E36-4190-8B72-1878CDB80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577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A4AD6D-A675-E393-68FE-85F61B88F0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85B130-6647-CBB8-AC51-51435477BE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B003AC-4C06-C710-777B-2DD5749AA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E5084-0514-4FD6-84FF-09B170CF1BC7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92165E-BC71-7F26-18FC-1668ED9FC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458BA5-6624-DC4B-4909-CE114D51C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B04A3-4E36-4190-8B72-1878CDB80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02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1ABB1-B649-516B-D273-E9B933741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662754-DD7D-B2A0-4698-7E2D93E038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73CDEC-5A7F-2DDE-16CD-0205BE7CC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E5084-0514-4FD6-84FF-09B170CF1BC7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1ACF7D-AA2A-BF1B-CDFD-5AC4169C7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EB0C37-2A91-87E9-9BE5-3023F95BE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B04A3-4E36-4190-8B72-1878CDB80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273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0F3EC-9D53-694D-08B2-B93096D45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27523A-B9E9-93A7-BD65-7ED7C4DA91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31C74C-8D0F-6C80-95BA-C1EF95115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E5084-0514-4FD6-84FF-09B170CF1BC7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17A1E5-F483-8AED-8F8C-E419E4D52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246113-E448-03D1-04D3-D84ED490B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B04A3-4E36-4190-8B72-1878CDB80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45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9EF42-92FC-EC2E-ECE4-ED5A43607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3F2431-A619-1CFA-680D-507C34AD6B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CF6714-9F91-790C-8421-0905E86ED1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B5D4C4-1351-ABB7-7546-AC4C2CEFB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E5084-0514-4FD6-84FF-09B170CF1BC7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C8FBFF-987D-9FD1-DBBF-CBA0B1F9A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EEE4BE-2C33-BC1E-56CC-F9DAAA669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B04A3-4E36-4190-8B72-1878CDB80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771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E2D72-92CC-051B-DDEA-CAE6CAEEA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1ED5B8-FF6B-F3A8-F393-218C5940B6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D5395A-F630-2704-F411-BE6FBBB552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64CF4D-47E2-1297-A111-D5330CC7B3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BF0D20-765E-1905-B7A6-F037455F26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BF40887-9E3D-EC1C-982A-ACEA86B2A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E5084-0514-4FD6-84FF-09B170CF1BC7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4B0BBC-3D18-59A7-3175-84106E375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A5BBF2-B929-93A8-7681-B12BC8434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B04A3-4E36-4190-8B72-1878CDB80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384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E8D00-9FF3-3B12-4A64-FBC81A121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47BDB1-3D40-D0B7-EC20-E81E76A4D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E5084-0514-4FD6-84FF-09B170CF1BC7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439A77-5E90-B93D-0AA0-B2BCC370C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DAC872-1EE2-FA23-8138-CBB300480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B04A3-4E36-4190-8B72-1878CDB80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7404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99E8AF-B926-2719-D099-2828D1D16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E5084-0514-4FD6-84FF-09B170CF1BC7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7E5D92-9629-DC23-F632-BAD4CF503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2DEFE6-9095-DC4D-B7A0-DECDD4B6B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B04A3-4E36-4190-8B72-1878CDB80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941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94754-B513-609F-10E3-B735B9B4C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4F76BE-A84F-6F21-E661-3A9295CDDE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0921B4-8046-0A47-4807-9F2692B7B3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52C68C-141F-C800-626F-DA4957347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E5084-0514-4FD6-84FF-09B170CF1BC7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764B39-C3F6-2BE3-0125-174E8D666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1D80BF-81EE-47C5-57D4-D3DB76F95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B04A3-4E36-4190-8B72-1878CDB80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268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F5EFD-E4B4-F905-53E1-2B5EC25FD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E74027-7E46-7E1A-8419-FAEA5D3390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11EAC2-A356-F59C-5B35-D68FB635CC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F6B3E6-DD93-7B3F-47B9-22C8B6FB2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E5084-0514-4FD6-84FF-09B170CF1BC7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B473F2-45DF-0E7C-F1B7-0616887EC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8E085E-FD12-C0AF-CF52-EBEBEE62C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B04A3-4E36-4190-8B72-1878CDB80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156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66BF9F-22EC-CBFB-D008-B81725C6F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C365EF-837F-0BD8-AD18-A4940CA2DB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4FA0AE-2147-DA9B-6314-D9A218B58B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CFE5084-0514-4FD6-84FF-09B170CF1BC7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5557DB-E3CF-9EB2-C44B-2534C09030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B9325A-4619-3675-97D8-2EE5FBDE7A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8FB04A3-4E36-4190-8B72-1878CDB80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422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535104-C099-0461-1603-A47D5E88C1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4745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in a room&#10;&#10;AI-generated content may be incorrect.">
            <a:extLst>
              <a:ext uri="{FF2B5EF4-FFF2-40B4-BE49-F238E27FC236}">
                <a16:creationId xmlns:a16="http://schemas.microsoft.com/office/drawing/2014/main" id="{970C9B4D-D51D-2A71-5459-76B8C8DCF3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983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ight shining through the sky&#10;&#10;AI-generated content may be incorrect.">
            <a:extLst>
              <a:ext uri="{FF2B5EF4-FFF2-40B4-BE49-F238E27FC236}">
                <a16:creationId xmlns:a16="http://schemas.microsoft.com/office/drawing/2014/main" id="{E5401C2F-AD7E-3FF5-9721-E7A3688008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8822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ster with text and a list of words&#10;&#10;AI-generated content may be incorrect.">
            <a:extLst>
              <a:ext uri="{FF2B5EF4-FFF2-40B4-BE49-F238E27FC236}">
                <a16:creationId xmlns:a16="http://schemas.microsoft.com/office/drawing/2014/main" id="{9FF67972-A67E-02B4-CE3C-930452014F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223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t a table&#10;&#10;AI-generated content may be incorrect.">
            <a:extLst>
              <a:ext uri="{FF2B5EF4-FFF2-40B4-BE49-F238E27FC236}">
                <a16:creationId xmlns:a16="http://schemas.microsoft.com/office/drawing/2014/main" id="{71C62434-60FD-EB9C-52B7-7FF527D0A2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9990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24C8A9-3D9F-E40A-3C97-11A4356572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5129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6E47DD-41D7-43D7-0856-8E2CD0F9C2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9298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A4E3D1-C1BC-EB5B-413F-4A51F965BD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9133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men with names&#10;&#10;AI-generated content may be incorrect.">
            <a:extLst>
              <a:ext uri="{FF2B5EF4-FFF2-40B4-BE49-F238E27FC236}">
                <a16:creationId xmlns:a16="http://schemas.microsoft.com/office/drawing/2014/main" id="{97B9385A-EF3A-95EB-6762-91A1568809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838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houses with text overlay&#10;&#10;AI-generated content may be incorrect.">
            <a:extLst>
              <a:ext uri="{FF2B5EF4-FFF2-40B4-BE49-F238E27FC236}">
                <a16:creationId xmlns:a16="http://schemas.microsoft.com/office/drawing/2014/main" id="{BA79E46D-605D-D5D8-0A84-2B93163BF1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4366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77BEB8-C276-BF02-45C8-19F95DC0F7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7706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ok on a table&#10;&#10;AI-generated content may be incorrect.">
            <a:extLst>
              <a:ext uri="{FF2B5EF4-FFF2-40B4-BE49-F238E27FC236}">
                <a16:creationId xmlns:a16="http://schemas.microsoft.com/office/drawing/2014/main" id="{3AA4490F-B292-5E5A-9E83-0FA735A4C1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8224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with their hands up&#10;&#10;AI-generated content may be incorrect.">
            <a:extLst>
              <a:ext uri="{FF2B5EF4-FFF2-40B4-BE49-F238E27FC236}">
                <a16:creationId xmlns:a16="http://schemas.microsoft.com/office/drawing/2014/main" id="{5ADB879D-A8EA-5069-C811-890499A548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424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front of a book&#10;&#10;AI-generated content may be incorrect.">
            <a:extLst>
              <a:ext uri="{FF2B5EF4-FFF2-40B4-BE49-F238E27FC236}">
                <a16:creationId xmlns:a16="http://schemas.microsoft.com/office/drawing/2014/main" id="{4B7073F8-243D-8166-2DD8-F3AFE30A55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5954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Widescreen</PresentationFormat>
  <Paragraphs>0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Calvary Chapel</dc:creator>
  <cp:lastModifiedBy>Calvary Chapel</cp:lastModifiedBy>
  <cp:revision>1</cp:revision>
  <dcterms:created xsi:type="dcterms:W3CDTF">2026-04-14T05:58:56Z</dcterms:created>
  <dcterms:modified xsi:type="dcterms:W3CDTF">2026-04-14T06:00:41Z</dcterms:modified>
</cp:coreProperties>
</file>