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3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86" d="100"/>
          <a:sy n="86" d="100"/>
        </p:scale>
        <p:origin x="28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60C62-9750-68F8-0110-161FA4429F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316D66-7A47-47CD-E951-5A485C687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45B9E0-1D80-D861-427B-78342CE0C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CC2F2-D203-47D3-96CC-01A6D0F288CA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D3188F-0C5B-A080-D4CF-11A439434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E936E0-0C99-2C7A-3102-303566F00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B5540-1227-4786-ACEE-DF8BBFE8B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920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E818-27BC-48AC-1610-646107837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E3D5CD-1DB7-D67F-AAF0-45CF7BC0A2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31985-4512-C133-62FF-CA8A61545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CC2F2-D203-47D3-96CC-01A6D0F288CA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D0CFE-F198-2D89-2E87-C4D2E86A7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DFFD4B-A4CE-5BDB-0FFF-410715E3F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B5540-1227-4786-ACEE-DF8BBFE8B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687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C179AC-8254-C26C-38E5-AB2F35AD36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BD61B2-CE75-0FAC-8C59-07E0341974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E04A61-7501-C6E7-C387-5007F9BE6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CC2F2-D203-47D3-96CC-01A6D0F288CA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83F36F-30DC-50B0-17E4-033B5E24D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76C25D-5269-14FA-AEF3-BE9537CCA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B5540-1227-4786-ACEE-DF8BBFE8B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231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F628F-EC05-0611-0A78-0F3868120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7222FA-FA21-CC57-7D69-6581BBD458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83B99D-C4D3-28C6-FFFF-B439B1CFA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CC2F2-D203-47D3-96CC-01A6D0F288CA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A5395B-E4FF-7BDD-4D0D-2D0FC11F6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111DD1-6030-9258-0FAF-E45508181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B5540-1227-4786-ACEE-DF8BBFE8B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177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81E9F-4AE3-96E3-F4EF-712481EAF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52CBAD-FE7C-BEA1-72E2-D885A9EC1C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55076-5FD8-65E2-99BC-3D849DC10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CC2F2-D203-47D3-96CC-01A6D0F288CA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919FFF-F355-C141-EE81-AD78CBA12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619C7-C9F5-121D-59FA-14B8A28F9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B5540-1227-4786-ACEE-DF8BBFE8B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368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3EF62-07BA-5969-E626-ECDE3937B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3527B0-720F-DAB6-DE17-7BF69194E9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7C5DB9-14CB-AA66-3125-437A02EBC7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D4D15C-CE4A-0CA4-57FD-BA3268538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CC2F2-D203-47D3-96CC-01A6D0F288CA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392125-E653-9137-2AFE-AA8C83024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4FEC77-AD71-314B-7AD3-B767E1C79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B5540-1227-4786-ACEE-DF8BBFE8B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995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69CA5-88AD-6BFE-73CD-313BC4AB6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94E518-A0D9-53C0-30E9-D8D6206007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40FC31-1DA3-44AC-FA14-AC779F75CB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26FD11-5976-83C5-1447-F9EB957800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AADBC1-D1F7-837D-8BC4-7B2154189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ADB331-0897-15FC-82FF-7E65C8D33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CC2F2-D203-47D3-96CC-01A6D0F288CA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FCD3EE-D733-089D-650B-60BFB887C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1D41BA-2AD2-FF7E-15C2-4C3577375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B5540-1227-4786-ACEE-DF8BBFE8B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037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ACA56-B180-FD08-459F-2C94C3DC5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B73C00-7F49-8A3F-A041-D886EB688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CC2F2-D203-47D3-96CC-01A6D0F288CA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9A5876-B3C2-32A6-D2B3-7D9E45ED4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625EFC-6913-D024-1846-EB7C7095B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B5540-1227-4786-ACEE-DF8BBFE8B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357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604CF8-1E31-A3E5-110E-EAA4066A7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CC2F2-D203-47D3-96CC-01A6D0F288CA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6B2A87-EC60-1740-1AAC-EE2CF9D91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C23B9B-3E98-21DB-2A8B-F14474A36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B5540-1227-4786-ACEE-DF8BBFE8B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03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192F5-BEE7-23F2-182F-9CAAF207A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D5197-0F2F-35AC-3E3D-35E385172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77B812-F9A4-77D5-2CB6-88888E79AD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C7F74-1268-8E28-9880-25C54ADD5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CC2F2-D203-47D3-96CC-01A6D0F288CA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F939B1-1DEB-6A2E-B1DC-615994A02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2A46D1-0156-16C1-2B2A-27B04A098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B5540-1227-4786-ACEE-DF8BBFE8B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591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B90EA-54D0-3BFD-B658-14D2835C9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5E99B5-A7A8-4D02-0BEA-BFC88CAB84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F7A24B-1142-C50E-3042-58BC5EC3AF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054ADE-481E-6BB0-3648-4DE3AAD15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CC2F2-D203-47D3-96CC-01A6D0F288CA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6BB039-A244-C825-8C63-33D07526C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EDD5ED-A102-E9A6-6F22-0FF82AAAD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B5540-1227-4786-ACEE-DF8BBFE8B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116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A0DFA8-C1F7-2C42-2FC5-50383E945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E005BD-5893-7A32-A9FB-7640E94A2F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53439-1AEC-2174-B16A-9B1F0A4136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BCC2F2-D203-47D3-96CC-01A6D0F288CA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4410E6-7176-70F8-77C8-763671C943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70F12E-A91E-A781-6C0D-47130BE1D9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3B5540-1227-4786-ACEE-DF8BBFE8B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581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in a fire place&#10;&#10;AI-generated content may be incorrect.">
            <a:extLst>
              <a:ext uri="{FF2B5EF4-FFF2-40B4-BE49-F238E27FC236}">
                <a16:creationId xmlns:a16="http://schemas.microsoft.com/office/drawing/2014/main" id="{A86193EE-AE87-429A-0697-53BB10DA29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5062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ith text&#10;&#10;AI-generated content may be incorrect.">
            <a:extLst>
              <a:ext uri="{FF2B5EF4-FFF2-40B4-BE49-F238E27FC236}">
                <a16:creationId xmlns:a16="http://schemas.microsoft.com/office/drawing/2014/main" id="{50FA4843-C1FC-3CCD-F040-609CC9145D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353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with text and images&#10;&#10;AI-generated content may be incorrect.">
            <a:extLst>
              <a:ext uri="{FF2B5EF4-FFF2-40B4-BE49-F238E27FC236}">
                <a16:creationId xmlns:a16="http://schemas.microsoft.com/office/drawing/2014/main" id="{9F2B2B35-08A1-8227-2C1C-B4AD4F4BB0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053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D5CADF-BC01-0637-AFBE-DF6DCAE4BB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1171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alking on a road with a sunset behind him&#10;&#10;AI-generated content may be incorrect.">
            <a:extLst>
              <a:ext uri="{FF2B5EF4-FFF2-40B4-BE49-F238E27FC236}">
                <a16:creationId xmlns:a16="http://schemas.microsoft.com/office/drawing/2014/main" id="{1B6EC95C-F010-D62D-5D86-61182B3D66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825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on a mountain with a book and a bible&#10;&#10;AI-generated content may be incorrect.">
            <a:extLst>
              <a:ext uri="{FF2B5EF4-FFF2-40B4-BE49-F238E27FC236}">
                <a16:creationId xmlns:a16="http://schemas.microsoft.com/office/drawing/2014/main" id="{95648655-BFD4-BB36-694E-905554CAAD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9827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of a person on a mountain&#10;&#10;AI-generated content may be incorrect.">
            <a:extLst>
              <a:ext uri="{FF2B5EF4-FFF2-40B4-BE49-F238E27FC236}">
                <a16:creationId xmlns:a16="http://schemas.microsoft.com/office/drawing/2014/main" id="{40007286-1BC0-27AB-35A8-708009FD7D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4825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gate&#10;&#10;AI-generated content may be incorrect.">
            <a:extLst>
              <a:ext uri="{FF2B5EF4-FFF2-40B4-BE49-F238E27FC236}">
                <a16:creationId xmlns:a16="http://schemas.microsoft.com/office/drawing/2014/main" id="{9E176D70-BB1D-9C27-CD9A-D204067F31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894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on a rock writing on a paper&#10;&#10;AI-generated content may be incorrect.">
            <a:extLst>
              <a:ext uri="{FF2B5EF4-FFF2-40B4-BE49-F238E27FC236}">
                <a16:creationId xmlns:a16="http://schemas.microsoft.com/office/drawing/2014/main" id="{E1211E0B-2053-5B3D-CEF7-3E1D59997D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200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sword&#10;&#10;AI-generated content may be incorrect.">
            <a:extLst>
              <a:ext uri="{FF2B5EF4-FFF2-40B4-BE49-F238E27FC236}">
                <a16:creationId xmlns:a16="http://schemas.microsoft.com/office/drawing/2014/main" id="{B19A792B-47C4-F393-2B2B-2484EE4980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15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with columns and steps&#10;&#10;AI-generated content may be incorrect.">
            <a:extLst>
              <a:ext uri="{FF2B5EF4-FFF2-40B4-BE49-F238E27FC236}">
                <a16:creationId xmlns:a16="http://schemas.microsoft.com/office/drawing/2014/main" id="{2C34F58A-31A1-BA71-C651-A6ED217B1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925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holding signs&#10;&#10;AI-generated content may be incorrect.">
            <a:extLst>
              <a:ext uri="{FF2B5EF4-FFF2-40B4-BE49-F238E27FC236}">
                <a16:creationId xmlns:a16="http://schemas.microsoft.com/office/drawing/2014/main" id="{B2EAB687-A454-30E6-DB56-500EF6495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056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with a building and a city&#10;&#10;AI-generated content may be incorrect.">
            <a:extLst>
              <a:ext uri="{FF2B5EF4-FFF2-40B4-BE49-F238E27FC236}">
                <a16:creationId xmlns:a16="http://schemas.microsoft.com/office/drawing/2014/main" id="{087D4AF8-1159-9D9A-665C-A835E9FE5C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986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with text and images&#10;&#10;AI-generated content may be incorrect.">
            <a:extLst>
              <a:ext uri="{FF2B5EF4-FFF2-40B4-BE49-F238E27FC236}">
                <a16:creationId xmlns:a16="http://schemas.microsoft.com/office/drawing/2014/main" id="{FBA3BA20-324B-7664-F882-6E741A2D05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68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gold text with a blue background&#10;&#10;AI-generated content may be incorrect.">
            <a:extLst>
              <a:ext uri="{FF2B5EF4-FFF2-40B4-BE49-F238E27FC236}">
                <a16:creationId xmlns:a16="http://schemas.microsoft.com/office/drawing/2014/main" id="{86DF1EF2-BA1A-2318-A995-F685A7F97C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600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C179805-5B1F-2E65-CB87-F842018611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2967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Calvary Chapel</dc:creator>
  <cp:lastModifiedBy>Calvary Chapel</cp:lastModifiedBy>
  <cp:revision>2</cp:revision>
  <dcterms:created xsi:type="dcterms:W3CDTF">2026-04-19T05:41:17Z</dcterms:created>
  <dcterms:modified xsi:type="dcterms:W3CDTF">2026-05-06T21:34:38Z</dcterms:modified>
</cp:coreProperties>
</file>