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2613-A4E6-AA2F-20E2-F0D5384EB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05CA6-1CEB-41DC-BF01-EF1524946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9AE92-B483-A5C6-9A14-EEBFA075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4AFB9-ED67-E12A-3527-55A0BD27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8B009-78B2-9EC7-01C3-DDA9CBCE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C9D2-B23D-3D19-B60B-F646A7DB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0B744-08F7-8774-C057-921B22DAF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61B7-16C0-0C08-7FB9-8E25F302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72F9-D335-891A-1819-E599FD9E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4FCB8-B766-5481-1B8A-159BA23B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C9CDC-13A5-F3B2-BA9E-E41A2F83E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40E2F-C4C1-983B-0B8A-EC14556CA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FD7E9-5FF8-7AD7-A66B-02D500C6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4DB16-ADA2-0EEB-6382-0903365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FF1BD-B6C3-C0DC-57EE-2E17E12E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B676-5E0B-8C42-62F1-75C47C39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026A-A227-EA29-1C57-CED183841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79B7-DB72-F7B0-8336-BB2D92B1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2640-E691-FEB9-DD99-99C6952A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A0D9-D687-8B5B-AC19-F6B5B707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5A73-AA71-D436-5274-944F264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69C21-6A71-B22E-C145-210B2BCEE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DC-5262-161D-2D59-0512C568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D242-A0D6-2B8D-5BF2-E566EBD3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DBD4-CDAE-EEE1-A702-9BE191BE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B8C0-6149-9339-2F2A-8E62D6B7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31C7-FF23-CF92-F7A4-26A7328D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70A8D-8C93-FCC6-9841-9328E9F6B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1BD49-5126-88D8-0165-0BB6A6A8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E2E2-7E97-8956-C008-5FF28821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1967A-6282-73C1-40A4-8F280241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63A8F-1962-3780-7DB2-AA5DBDEB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05A9E-DDD8-254F-A8D8-762374FA1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B2F08-7BEB-0EA8-7FD9-B68C99D1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914F8-A169-1FD5-A97A-4C4A740B2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62D81-6A07-01BB-2B78-453D532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92833-2A7C-36EA-F7DF-743AB8AB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CC1F2-7607-785C-8CC5-DBF79D04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8E770-543F-279C-2EFC-0013C1F4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1A04-1B61-BAFB-AECC-C9E717CE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88989-949E-6BCE-B705-D80FF188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B1BB3-634B-0D05-9C8F-94DF3F8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BECA-37BD-3596-7AF5-D048E0D1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02C37-400B-664E-23E4-6224F6BA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70918-EBB7-96DD-AA89-1D9C1208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AA809-B4C7-8A4C-F5D8-FB9349E9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DF78-F735-2D61-456B-866C6F19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77BC-532B-CF53-938B-0EB1B556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86065-5785-432E-3096-ED4A3CBF0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24420-11A6-D390-2A05-01FBA93A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24A0-73C4-974E-A769-848E70C4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B9EE-D724-1B9B-426C-0A3CA41A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1D44-9F65-C519-E126-B491A59E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E8060-58A9-6F77-8128-92DAC5965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B769-D868-FE49-892A-8E4528D61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C46F-7278-92FC-6B7E-6806B6B8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869F4-28D6-C169-A185-9F3B17C6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D8FA4-E00F-E751-F6A9-8B882697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04AB04-AAB6-246C-5B99-F7220E95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181DF-FBAF-2121-C766-6DCD1A819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9571-ECBE-89B2-3ACB-145325516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06D223-DCBB-468A-AD44-6FF25C68249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E833-0F25-C739-D4A7-28544F5B4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20EB-4B21-35DA-559F-A48BE9D9C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ligious text on a book&#10;&#10;AI-generated content may be incorrect.">
            <a:extLst>
              <a:ext uri="{FF2B5EF4-FFF2-40B4-BE49-F238E27FC236}">
                <a16:creationId xmlns:a16="http://schemas.microsoft.com/office/drawing/2014/main" id="{2779B7B8-F241-1828-72D0-EFD4D2511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F180656-79D4-DA7D-EF22-C4E69F4EE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2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urch&#10;&#10;AI-generated content may be incorrect.">
            <a:extLst>
              <a:ext uri="{FF2B5EF4-FFF2-40B4-BE49-F238E27FC236}">
                <a16:creationId xmlns:a16="http://schemas.microsoft.com/office/drawing/2014/main" id="{273F919B-66A8-3434-3B4D-6A490DCB3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58B03D1-4EB3-8A76-5B5F-F42DF9A9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0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ue background&#10;&#10;AI-generated content may be incorrect.">
            <a:extLst>
              <a:ext uri="{FF2B5EF4-FFF2-40B4-BE49-F238E27FC236}">
                <a16:creationId xmlns:a16="http://schemas.microsoft.com/office/drawing/2014/main" id="{D9AFB4A1-2274-CA9A-8A4E-C0C111EB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teddy bear&#10;&#10;AI-generated content may be incorrect.">
            <a:extLst>
              <a:ext uri="{FF2B5EF4-FFF2-40B4-BE49-F238E27FC236}">
                <a16:creationId xmlns:a16="http://schemas.microsoft.com/office/drawing/2014/main" id="{0CDF2C29-C433-F9E6-1F86-84AD243E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eart shaped object with text overlay&#10;&#10;AI-generated content may be incorrect.">
            <a:extLst>
              <a:ext uri="{FF2B5EF4-FFF2-40B4-BE49-F238E27FC236}">
                <a16:creationId xmlns:a16="http://schemas.microsoft.com/office/drawing/2014/main" id="{094E4963-FD92-A8A3-4B56-432A7F891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rt&#10;&#10;AI-generated content may be incorrect.">
            <a:extLst>
              <a:ext uri="{FF2B5EF4-FFF2-40B4-BE49-F238E27FC236}">
                <a16:creationId xmlns:a16="http://schemas.microsoft.com/office/drawing/2014/main" id="{53EE4F63-F44B-A9D6-984E-B0D88ED9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5C7C211B-3AAD-F65A-56FD-DE55DE067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closet&#10;&#10;AI-generated content may be incorrect.">
            <a:extLst>
              <a:ext uri="{FF2B5EF4-FFF2-40B4-BE49-F238E27FC236}">
                <a16:creationId xmlns:a16="http://schemas.microsoft.com/office/drawing/2014/main" id="{C349B021-33AE-6078-5366-3731B175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7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encouragement&#10;&#10;AI-generated content may be incorrect.">
            <a:extLst>
              <a:ext uri="{FF2B5EF4-FFF2-40B4-BE49-F238E27FC236}">
                <a16:creationId xmlns:a16="http://schemas.microsoft.com/office/drawing/2014/main" id="{A6879751-78B0-BCAE-856F-08841F98A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images of bibles&#10;&#10;AI-generated content may be incorrect.">
            <a:extLst>
              <a:ext uri="{FF2B5EF4-FFF2-40B4-BE49-F238E27FC236}">
                <a16:creationId xmlns:a16="http://schemas.microsoft.com/office/drawing/2014/main" id="{3F31209B-CCEE-5E64-C82E-4D22F8616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6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 reading bibles&#10;&#10;AI-generated content may be incorrect.">
            <a:extLst>
              <a:ext uri="{FF2B5EF4-FFF2-40B4-BE49-F238E27FC236}">
                <a16:creationId xmlns:a16="http://schemas.microsoft.com/office/drawing/2014/main" id="{957A649D-1268-38EB-D0F7-98FA44617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9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bible and a person with a flashlight&#10;&#10;AI-generated content may be incorrect.">
            <a:extLst>
              <a:ext uri="{FF2B5EF4-FFF2-40B4-BE49-F238E27FC236}">
                <a16:creationId xmlns:a16="http://schemas.microsoft.com/office/drawing/2014/main" id="{A3EE84D2-6412-EECE-CD17-55B586292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5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2</cp:revision>
  <dcterms:created xsi:type="dcterms:W3CDTF">2026-04-19T11:01:03Z</dcterms:created>
  <dcterms:modified xsi:type="dcterms:W3CDTF">2026-04-20T23:07:52Z</dcterms:modified>
</cp:coreProperties>
</file>