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4C5A1-5790-5BA7-2CA7-C7CF06E17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F6D08-D32D-31F5-0FF8-84A6BC471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0734D-1CFA-183C-4071-4BCDE1837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F0AD-D6B5-4DFC-B3A7-9B708A7C9D0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9B1B9-0F0D-615B-A9B5-647C87BE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4B3C3-6C12-C29E-643F-6352D963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06F-4C0B-4D54-AEBD-40EDE8B4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4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0A4CD-50A2-A5E9-C2FA-9F4BBD4C8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5E597-C9A2-3CBD-F87A-309FD29E3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7D4D-5A56-E7A5-4CD8-5E3B94A65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F0AD-D6B5-4DFC-B3A7-9B708A7C9D0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ACCE9-2026-C08D-FA92-13DC866E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C7DFA-11FD-2E38-90A6-0E40D1DE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06F-4C0B-4D54-AEBD-40EDE8B4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3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F0340-0FC1-41F7-27BB-1FD73F072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923E9C-A766-7B00-9020-9355F8871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40CC0-66A1-41DB-ED51-9E7306E6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F0AD-D6B5-4DFC-B3A7-9B708A7C9D0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9851F-B03B-60A0-AC63-094DCB78D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EBFFC-415D-F173-9900-DCC1C3774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06F-4C0B-4D54-AEBD-40EDE8B4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2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C3B7F-775C-6785-27CE-4015526ED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05CFA-1F40-86D7-8078-61014D1F8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90DBB-6BD4-1CC9-33A1-CEBC0926C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F0AD-D6B5-4DFC-B3A7-9B708A7C9D0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9EC94-79D1-F91A-B3FF-EAC11277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82098-B4C2-0398-4671-2551C86F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06F-4C0B-4D54-AEBD-40EDE8B4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6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C4F9-17DE-A25F-C478-1F0C1D48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03964-B7ED-0EB9-BA5C-89223AE11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B7D25-61D2-D98F-1269-8F5370ECB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F0AD-D6B5-4DFC-B3A7-9B708A7C9D0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E6D0F-4358-FFC4-28D6-4BF7C4F4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5AADE-D65A-3071-1BE5-126DFED2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06F-4C0B-4D54-AEBD-40EDE8B4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4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4ACF3-2DA1-8470-88DA-B851A3D3A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A6462-CE88-2B04-5703-D551B98FD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751B4-B0C7-7C88-58FF-E3CF561B4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6ED41-034B-5F5F-9A71-ED6C2F38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F0AD-D6B5-4DFC-B3A7-9B708A7C9D0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5B99A-73C4-8D37-8F02-9D765461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0C5CF-B477-D5A9-C825-1BBFA832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06F-4C0B-4D54-AEBD-40EDE8B4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4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28B5C-B322-E910-5970-D71267D7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ACA4C-D4E5-AD29-C455-D383E5338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4BDBE-D82A-03AC-EC2F-1B85AA7CB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263857-0AB6-CFB0-D6EE-497347CD9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A90276-E13B-52CB-6DFB-460833306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FB14DC-1EE0-631B-459D-4D34594C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F0AD-D6B5-4DFC-B3A7-9B708A7C9D0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9812D-9648-5A9C-0770-8B614F5C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F2D01-8AC8-09FC-175B-4917F6207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06F-4C0B-4D54-AEBD-40EDE8B4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1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905F9-C1F3-9B58-FC2C-C66EB27E2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02E99-1D99-AC6A-80BC-43747DBB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F0AD-D6B5-4DFC-B3A7-9B708A7C9D0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2609CA-EA5E-6070-646B-0ECA2C03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72E08-C51D-0AB2-AE5D-15F8DD04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06F-4C0B-4D54-AEBD-40EDE8B4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1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2BA9D-B410-DA37-8998-CA33F448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F0AD-D6B5-4DFC-B3A7-9B708A7C9D0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81301-ADC1-9225-F612-56CF98D7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7489A-4423-76E1-108E-AA3A30D9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06F-4C0B-4D54-AEBD-40EDE8B4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7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AD459-8419-0445-AE2B-945DA74E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F090A-BEC3-0EDE-88C5-DD10BEBFD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9C108-1FFC-EB1F-991E-34BC8AD0B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F846B-5E7F-6F83-0AE1-B5A5C61EE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F0AD-D6B5-4DFC-B3A7-9B708A7C9D0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B0463-E43F-0E83-B446-2704B6CD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AA4C1-0D51-7CC6-FF76-BE306A08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06F-4C0B-4D54-AEBD-40EDE8B4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41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1FD71-AC5E-F270-EF10-5D59ABC6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D4C2D7-2E87-5CE7-1E90-422430E12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B346D3-DED0-1E3F-02CE-43F29C80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697C4-2FFE-93F8-3C4F-2ED32D91A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F0AD-D6B5-4DFC-B3A7-9B708A7C9D0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72D17-9C77-C540-AC14-82C8E11F2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01405-CB67-0EEA-2812-FCE88090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06F-4C0B-4D54-AEBD-40EDE8B4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9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1D1952-9A94-2F59-A2FD-1305F795C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A46CC-3B0E-110F-71ED-D077CF755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5780A-7F96-83CF-DA81-9C8E9CEF1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DEF0AD-D6B5-4DFC-B3A7-9B708A7C9D0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E43F5-3FC5-1119-9B49-A6A4CBAA9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68100-0F4B-E020-3C2C-61D7F9D51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11306F-4C0B-4D54-AEBD-40EDE8B4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1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E86E68-0121-BC2C-7F34-A71F36167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93" y="409205"/>
            <a:ext cx="4212614" cy="60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7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w&#10;&#10;AI-generated content may be incorrect.">
            <a:extLst>
              <a:ext uri="{FF2B5EF4-FFF2-40B4-BE49-F238E27FC236}">
                <a16:creationId xmlns:a16="http://schemas.microsoft.com/office/drawing/2014/main" id="{BDA6DAEB-5D03-CC44-300D-BE6651103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44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and a statue with a microscope and a book&#10;&#10;AI-generated content may be incorrect.">
            <a:extLst>
              <a:ext uri="{FF2B5EF4-FFF2-40B4-BE49-F238E27FC236}">
                <a16:creationId xmlns:a16="http://schemas.microsoft.com/office/drawing/2014/main" id="{ED803F44-AFA3-0986-FE8E-F85ABAC78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62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&#10;&#10;AI-generated content may be incorrect.">
            <a:extLst>
              <a:ext uri="{FF2B5EF4-FFF2-40B4-BE49-F238E27FC236}">
                <a16:creationId xmlns:a16="http://schemas.microsoft.com/office/drawing/2014/main" id="{7721651C-4F2B-0D9F-D64E-7C341AEDF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86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 pointing his finger&#10;&#10;AI-generated content may be incorrect.">
            <a:extLst>
              <a:ext uri="{FF2B5EF4-FFF2-40B4-BE49-F238E27FC236}">
                <a16:creationId xmlns:a16="http://schemas.microsoft.com/office/drawing/2014/main" id="{7CE650ED-31C6-55D5-1474-454AA0A64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79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person in a robe&#10;&#10;AI-generated content may be incorrect.">
            <a:extLst>
              <a:ext uri="{FF2B5EF4-FFF2-40B4-BE49-F238E27FC236}">
                <a16:creationId xmlns:a16="http://schemas.microsoft.com/office/drawing/2014/main" id="{8A7F2164-8DF6-1EC2-247C-78826C6ED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24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dresses&#10;&#10;AI-generated content may be incorrect.">
            <a:extLst>
              <a:ext uri="{FF2B5EF4-FFF2-40B4-BE49-F238E27FC236}">
                <a16:creationId xmlns:a16="http://schemas.microsoft.com/office/drawing/2014/main" id="{B59200AF-99B8-81B3-BDB3-9E3AB0FC5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02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path leading to a cave&#10;&#10;AI-generated content may be incorrect.">
            <a:extLst>
              <a:ext uri="{FF2B5EF4-FFF2-40B4-BE49-F238E27FC236}">
                <a16:creationId xmlns:a16="http://schemas.microsoft.com/office/drawing/2014/main" id="{60A0C46D-E623-0B2B-E55F-C61575BC8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6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path with a sign and a castle in the background&#10;&#10;AI-generated content may be incorrect.">
            <a:extLst>
              <a:ext uri="{FF2B5EF4-FFF2-40B4-BE49-F238E27FC236}">
                <a16:creationId xmlns:a16="http://schemas.microsoft.com/office/drawing/2014/main" id="{AB71386B-E813-5772-CB52-9FDA6D226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26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&#10;&#10;AI-generated content may be incorrect.">
            <a:extLst>
              <a:ext uri="{FF2B5EF4-FFF2-40B4-BE49-F238E27FC236}">
                <a16:creationId xmlns:a16="http://schemas.microsoft.com/office/drawing/2014/main" id="{6CF8CDE7-A9C3-FF1C-3BF9-7443DD351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59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road with a city behind him&#10;&#10;AI-generated content may be incorrect.">
            <a:extLst>
              <a:ext uri="{FF2B5EF4-FFF2-40B4-BE49-F238E27FC236}">
                <a16:creationId xmlns:a16="http://schemas.microsoft.com/office/drawing/2014/main" id="{1E295C40-2A12-BACB-4300-FB0687EF8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9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stairs leading to a building&#10;&#10;AI-generated content may be incorrect.">
            <a:extLst>
              <a:ext uri="{FF2B5EF4-FFF2-40B4-BE49-F238E27FC236}">
                <a16:creationId xmlns:a16="http://schemas.microsoft.com/office/drawing/2014/main" id="{B02805E0-F8B7-C8E6-146A-EFA44BD97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9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hite text on a blue background&#10;&#10;AI-generated content may be incorrect.">
            <a:extLst>
              <a:ext uri="{FF2B5EF4-FFF2-40B4-BE49-F238E27FC236}">
                <a16:creationId xmlns:a16="http://schemas.microsoft.com/office/drawing/2014/main" id="{DE8D80CA-C277-EDFF-A8BA-564022EE1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62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itting in a circle&#10;&#10;AI-generated content may be incorrect.">
            <a:extLst>
              <a:ext uri="{FF2B5EF4-FFF2-40B4-BE49-F238E27FC236}">
                <a16:creationId xmlns:a16="http://schemas.microsoft.com/office/drawing/2014/main" id="{A88C0385-6A7C-C31D-DC1F-19C92002D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24" y="0"/>
            <a:ext cx="9430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group of people&#10;&#10;AI-generated content may be incorrect.">
            <a:extLst>
              <a:ext uri="{FF2B5EF4-FFF2-40B4-BE49-F238E27FC236}">
                <a16:creationId xmlns:a16="http://schemas.microsoft.com/office/drawing/2014/main" id="{F58EEAA4-63C3-975A-A069-4FA3ED7EA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21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425168F-707A-0238-5C68-B054C25EC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7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men in white robes&#10;&#10;AI-generated content may be incorrect.">
            <a:extLst>
              <a:ext uri="{FF2B5EF4-FFF2-40B4-BE49-F238E27FC236}">
                <a16:creationId xmlns:a16="http://schemas.microsoft.com/office/drawing/2014/main" id="{7BE259CC-74BA-B5EB-F395-DC53AF161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456" y="0"/>
            <a:ext cx="8577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74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4E17E20C-BD48-77B8-8A25-2DC9DABF4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68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A48EE15-0CEB-693A-EC48-CBCFA5ECB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97" y="0"/>
            <a:ext cx="10273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25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1</cp:revision>
  <dcterms:created xsi:type="dcterms:W3CDTF">2026-04-14T05:49:09Z</dcterms:created>
  <dcterms:modified xsi:type="dcterms:W3CDTF">2026-04-14T05:49:37Z</dcterms:modified>
</cp:coreProperties>
</file>