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83C5-FE07-57C5-5F04-946B02315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F3D0-E46B-186D-C7AE-827FA76CF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B314-D552-768D-DBF1-2F0E92E0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14E02-494C-E7D6-865D-5E037F5D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0B426-89A8-2130-0FD3-0DC32087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9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046C-F9E1-C4FD-B300-6CC0E6D5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C67BA-DD62-974D-E7DF-9947D84B7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8848-A125-910C-E83A-EF6CE9B6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140D5-6E5B-9BE0-E27C-9B5F685C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838DF-3813-807D-19DB-71BB7741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6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2D29DC-FC18-BE31-6F02-CDA89DEF3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52B19-71E4-CDB7-2F59-E0EBF9BB9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520B-0CDB-4881-489A-C57B1C3D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B7401-B9C2-FE6A-3C87-366DA1B3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74F13-9A1B-6424-6B93-0303EBCD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9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BDBC8-1D94-D638-E81F-796C901C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DF51A-E147-99D1-551F-9F99B12B0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4E83A-15C7-EBF5-B731-8A3D823A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9281-634F-46DD-4652-554ABDBD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1A7A5-9EB8-70FA-F9F4-8A006D6B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1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C9-2676-8A3F-60C7-362B54CD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3DB63-103A-05EA-92F9-87585CF5C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88163-FCF7-B4CF-D63D-133C9555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7CF89-96B0-E5D1-7FAA-C4785421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D0648-958A-39B9-28B7-9C30715A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7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F868-67A3-BF2A-BCD1-8C1F6D01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72DEB-E4C8-AF91-01A3-1FAB06C8B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C08B0-6964-70ED-5ECD-9DAE381E1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2CD74-6B47-3F4D-F053-2D622FE4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F3D21-ACA8-E0C9-12F6-8A36E39F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AEE12-B311-C940-22E6-EF57F302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7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1B66-C0F9-E802-E589-AAC31768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637A0-6E04-0B66-3816-7CF3CB455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DDDED-892C-8B8A-7FC1-1C771814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989A2-D678-AB90-DDFD-674CBEC1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FA62-DA4E-8DA6-A89A-09D91327E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D1B86-9272-B408-C83E-FA8A3653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BAA3B-FB6A-9477-6D3E-2FCC5ABA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6A73BB-D3F2-6186-1E1C-2DFEFB54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3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729E-C142-EA21-E913-CDD62A1B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202FB-4137-DC87-5EAD-E5DE49E9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8F39-ED61-264A-FD84-54781B82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4387C-625A-D621-658F-1CF3FDB6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2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20591-85C8-4614-965F-D12D6FAD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6358B-6FF4-327C-BBA1-DE9EDBA1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AE87C-0A4C-5305-E76C-532562DB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6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E3E2-1A91-F357-1011-4FB1605E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2207D-E3F4-F01A-CCA7-27DF31B8B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E816E-3CC0-6242-380B-FD40F0EDD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1C47E-E325-EE95-5EA1-7B471ECF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453B4-146A-57D1-9DB3-7619CDA74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D09AB-222C-7DA4-B95C-3A64B7F6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6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40F7-F416-4FE2-1A9D-FEB3F9CB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4EB7E2-ADC2-D9B9-F014-FCE8F594E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FC691-98CC-0F81-22E5-62286111D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91771-8B2D-1A60-82C3-6E149047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77501-99DF-EB23-9D4A-FEC96C26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9C4D2-C3A6-F830-19B3-D5FA3967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2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7DFB0-3E43-6A87-E820-4DBFEE9E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AA80E-B604-A4EC-7520-2E1C3CCCC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4B03-3471-E1D0-4F7A-D8DBF5641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7C20B1-DC70-475F-89F5-9BB326B7EBB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A61B2-8EC2-FD58-316C-CCA72D8A8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2AA3-07C8-37A9-A780-3A8950B15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57F6F1-86ED-401B-90D4-C0D08C4D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3698D-6D2F-9468-8AED-F5FED8654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mountain with a sunset behind them&#10;&#10;AI-generated content may be incorrect.">
            <a:extLst>
              <a:ext uri="{FF2B5EF4-FFF2-40B4-BE49-F238E27FC236}">
                <a16:creationId xmlns:a16="http://schemas.microsoft.com/office/drawing/2014/main" id="{05DBAA0C-E8BE-752B-9E16-D6C6AD29C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0"/>
            <a:ext cx="1027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water with a person in the background&#10;&#10;AI-generated content may be incorrect.">
            <a:extLst>
              <a:ext uri="{FF2B5EF4-FFF2-40B4-BE49-F238E27FC236}">
                <a16:creationId xmlns:a16="http://schemas.microsoft.com/office/drawing/2014/main" id="{718D81CC-F376-B91A-D5CA-D987441FD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0"/>
            <a:ext cx="1027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tent and mountains in the background&#10;&#10;AI-generated content may be incorrect.">
            <a:extLst>
              <a:ext uri="{FF2B5EF4-FFF2-40B4-BE49-F238E27FC236}">
                <a16:creationId xmlns:a16="http://schemas.microsoft.com/office/drawing/2014/main" id="{2610D0EB-2E79-D541-947E-18ECBB90D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0"/>
            <a:ext cx="1027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ss on a hill with the sun shining through it&#10;&#10;AI-generated content may be incorrect.">
            <a:extLst>
              <a:ext uri="{FF2B5EF4-FFF2-40B4-BE49-F238E27FC236}">
                <a16:creationId xmlns:a16="http://schemas.microsoft.com/office/drawing/2014/main" id="{A53F70CD-6DEF-69AD-1117-D9E532CC2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9" y="0"/>
            <a:ext cx="10263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5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f bible with a church in the background&#10;&#10;AI-generated content may be incorrect.">
            <a:extLst>
              <a:ext uri="{FF2B5EF4-FFF2-40B4-BE49-F238E27FC236}">
                <a16:creationId xmlns:a16="http://schemas.microsoft.com/office/drawing/2014/main" id="{E2840AC0-CB5F-6026-9605-C01EA2CAB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9" y="0"/>
            <a:ext cx="10263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9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ildings with text overlay&#10;&#10;AI-generated content may be incorrect.">
            <a:extLst>
              <a:ext uri="{FF2B5EF4-FFF2-40B4-BE49-F238E27FC236}">
                <a16:creationId xmlns:a16="http://schemas.microsoft.com/office/drawing/2014/main" id="{CDF8944D-2F6F-00C0-9F37-CA1705DBC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0"/>
            <a:ext cx="1027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7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5DD6D-0394-E381-6388-41E931543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1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holding a sword&#10;&#10;AI-generated content may be incorrect.">
            <a:extLst>
              <a:ext uri="{FF2B5EF4-FFF2-40B4-BE49-F238E27FC236}">
                <a16:creationId xmlns:a16="http://schemas.microsoft.com/office/drawing/2014/main" id="{F9F4E06A-F06A-3B0D-D60B-CDA825690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sword next to a person in a robe&#10;&#10;AI-generated content may be incorrect.">
            <a:extLst>
              <a:ext uri="{FF2B5EF4-FFF2-40B4-BE49-F238E27FC236}">
                <a16:creationId xmlns:a16="http://schemas.microsoft.com/office/drawing/2014/main" id="{756C880B-85E9-D38F-B287-1E9E0A83F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9" y="0"/>
            <a:ext cx="10263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alcony overlooking a body of water&#10;&#10;AI-generated content may be incorrect.">
            <a:extLst>
              <a:ext uri="{FF2B5EF4-FFF2-40B4-BE49-F238E27FC236}">
                <a16:creationId xmlns:a16="http://schemas.microsoft.com/office/drawing/2014/main" id="{A87AE625-B0CD-F0B0-C969-5D1C2FC0F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9" y="0"/>
            <a:ext cx="10263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0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rock by water&#10;&#10;AI-generated content may be incorrect.">
            <a:extLst>
              <a:ext uri="{FF2B5EF4-FFF2-40B4-BE49-F238E27FC236}">
                <a16:creationId xmlns:a16="http://schemas.microsoft.com/office/drawing/2014/main" id="{087F1DC8-0095-EC28-6DE5-099870C5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9" y="0"/>
            <a:ext cx="10263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3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flower in the grass&#10;&#10;AI-generated content may be incorrect.">
            <a:extLst>
              <a:ext uri="{FF2B5EF4-FFF2-40B4-BE49-F238E27FC236}">
                <a16:creationId xmlns:a16="http://schemas.microsoft.com/office/drawing/2014/main" id="{43E3EC94-F074-83BB-CF75-D332A6D41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0"/>
            <a:ext cx="1027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2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a cross and a light coming from it&#10;&#10;AI-generated content may be incorrect.">
            <a:extLst>
              <a:ext uri="{FF2B5EF4-FFF2-40B4-BE49-F238E27FC236}">
                <a16:creationId xmlns:a16="http://schemas.microsoft.com/office/drawing/2014/main" id="{98D4B35A-CD51-06B5-F579-8614E3E55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0"/>
            <a:ext cx="1027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5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kneeling on a rock&#10;&#10;AI-generated content may be incorrect.">
            <a:extLst>
              <a:ext uri="{FF2B5EF4-FFF2-40B4-BE49-F238E27FC236}">
                <a16:creationId xmlns:a16="http://schemas.microsoft.com/office/drawing/2014/main" id="{BA8150CC-4C6E-5700-EE0D-E50F87904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0"/>
            <a:ext cx="1027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81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1</cp:revision>
  <dcterms:created xsi:type="dcterms:W3CDTF">2026-04-14T07:32:56Z</dcterms:created>
  <dcterms:modified xsi:type="dcterms:W3CDTF">2026-04-14T07:33:23Z</dcterms:modified>
</cp:coreProperties>
</file>