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4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A1487-04C3-47A0-A620-555ACA0332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CD1F9E-0702-5391-0C5A-6790B56135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70725-72E0-65FC-8E54-B9EDE31E9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B7364-DB10-4975-A42D-2CA9AD5D1F78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608C8-C422-8DB3-260F-8276F038A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51CCF-013C-F434-701F-579591657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383F-53CD-4F7D-A3A4-AE38E4B67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207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40581-3CF5-B6C2-E222-DF7787857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C54B9-9161-C065-E7C3-FE2CA8EE8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C04F7-A0D2-4998-1433-C97C5DC4E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B7364-DB10-4975-A42D-2CA9AD5D1F78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B0099-D5DE-DC7F-70A5-3FD6F0AB5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53FC1-274C-C130-C46F-DF4856885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383F-53CD-4F7D-A3A4-AE38E4B67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80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E9C71-06E7-F6B2-C733-2F1A65465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033486-D14A-86B4-6776-2ADE6672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515B4-1053-384C-11D2-5088C7650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B7364-DB10-4975-A42D-2CA9AD5D1F78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5BAA7-21D4-1109-6658-215571906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B29B3C-997C-EBBC-CEB8-5C89446FC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383F-53CD-4F7D-A3A4-AE38E4B67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07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103EE-5521-1843-A3C4-DCF4043B1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78ECD-D457-91F1-AF88-57CF589F07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D03229-BF8A-DE5D-BBAE-7DFA0B8BA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84DB82-0C9D-5A56-6222-4F925E245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B7364-DB10-4975-A42D-2CA9AD5D1F78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9B7131-1CA3-FF43-1F03-4AA8C8119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D6D8A-9B3B-67C8-7441-5C8A7ABC5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383F-53CD-4F7D-A3A4-AE38E4B67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400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A17F8-FA23-7A31-DF70-D36075EF4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3C15A-3A49-B4F8-4771-928CD34968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3C0209-1BD4-F99F-9D1C-D0C188B91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2088F7-03BA-4FDE-D500-06BD964247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5ADE8A-F79A-03EE-5736-AC58C52F8D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4691C1-498B-2318-53B8-4ACD8017A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B7364-DB10-4975-A42D-2CA9AD5D1F78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62598E-6D40-B5E0-55B7-7A03AA240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2D52FA-6569-A4D7-69BA-004525D5F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383F-53CD-4F7D-A3A4-AE38E4B67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31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908FF-BB73-C2CA-D823-8A80DC2E7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2E7BC9-F096-7069-6CEC-C0CB80633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B7364-DB10-4975-A42D-2CA9AD5D1F78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E7D50-B86E-3CBA-DF46-47655CFB9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95FAD9-2021-F30E-7BB5-FCB2893A6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383F-53CD-4F7D-A3A4-AE38E4B67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74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2E729F-3D9B-129C-184B-430DE59C2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B7364-DB10-4975-A42D-2CA9AD5D1F78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A126E6-057A-4A2B-FC50-0B5CA032C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0C8B29-2224-398B-4911-9D86C23AF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383F-53CD-4F7D-A3A4-AE38E4B67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62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7DB19-F574-ABF7-0042-FA0C76708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0F551-8285-069B-B6CF-090725B6E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6E14A-646D-9719-ED43-F58BCA4E2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864357-A99E-092B-18D4-DC3378AD9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B7364-DB10-4975-A42D-2CA9AD5D1F78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F81471-A1BE-067A-572B-F8F79CDEB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BAE1E-62CD-DFCB-383F-D0C45122F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383F-53CD-4F7D-A3A4-AE38E4B67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511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B1EAB-E4B1-7714-F721-8CD52F04E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67533C-D00D-0FCF-CDEE-B8F1FFF6BC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DBA6A-5EC3-A3E0-FD1F-C3FB4C354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D37C7D-CA47-9783-E2FC-E098D5604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B7364-DB10-4975-A42D-2CA9AD5D1F78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DFD91-6D55-D207-1E69-BC553963B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6B8023-BDE3-3F2A-98AE-ADA4A9944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383F-53CD-4F7D-A3A4-AE38E4B67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80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6519F-2937-93BD-F61E-C6A0491DA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9396AE-8831-70C3-064B-E7D4B988BB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EF49E-4923-FAD0-9CC2-39C2772E1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B7364-DB10-4975-A42D-2CA9AD5D1F78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6557E-EFE2-B814-E97E-F890C632C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2A32F-EE2F-3E27-C2D1-50EC42B9F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383F-53CD-4F7D-A3A4-AE38E4B67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87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FF54C-D15F-77E8-DD06-15E93167AB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AF30D7-FD31-2E96-90D6-56C01A353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E8D42-D5AC-7CB0-A073-9F5B95AAC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B7364-DB10-4975-A42D-2CA9AD5D1F78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ECA00-37A7-3BD1-B230-7871363CE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D884D-CD89-01EC-389F-D22D3CDB2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383F-53CD-4F7D-A3A4-AE38E4B67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238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DB4B5D-44B7-03DE-E267-F7B76F59D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50441-0294-AFF8-E3A8-36C5770A2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845B0-2AD3-16BC-184B-6555924ED7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BB7364-DB10-4975-A42D-2CA9AD5D1F78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3E4ED-1B7B-5306-146F-F97498732E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432BC-3740-3369-7709-81E0AA17D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4E383F-53CD-4F7D-A3A4-AE38E4B67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5139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">
            <a:extLst>
              <a:ext uri="{FF2B5EF4-FFF2-40B4-BE49-F238E27FC236}">
                <a16:creationId xmlns:a16="http://schemas.microsoft.com/office/drawing/2014/main" id="{8523BCD1-F566-AEB4-80E8-7E26BD25DC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64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">
            <a:extLst>
              <a:ext uri="{FF2B5EF4-FFF2-40B4-BE49-F238E27FC236}">
                <a16:creationId xmlns:a16="http://schemas.microsoft.com/office/drawing/2014/main" id="{2FE6603E-6094-C7FB-033A-B66D02B13D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65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">
            <a:extLst>
              <a:ext uri="{FF2B5EF4-FFF2-40B4-BE49-F238E27FC236}">
                <a16:creationId xmlns:a16="http://schemas.microsoft.com/office/drawing/2014/main" id="{99531D9F-B774-9BC4-98BD-BC5C2BCC80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7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">
            <a:extLst>
              <a:ext uri="{FF2B5EF4-FFF2-40B4-BE49-F238E27FC236}">
                <a16:creationId xmlns:a16="http://schemas.microsoft.com/office/drawing/2014/main" id="{DD4FE7B7-367A-F546-561B-38693DAF79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47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">
            <a:extLst>
              <a:ext uri="{FF2B5EF4-FFF2-40B4-BE49-F238E27FC236}">
                <a16:creationId xmlns:a16="http://schemas.microsoft.com/office/drawing/2014/main" id="{F16E7442-EC4A-1375-7591-F756BA1B66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71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">
            <a:extLst>
              <a:ext uri="{FF2B5EF4-FFF2-40B4-BE49-F238E27FC236}">
                <a16:creationId xmlns:a16="http://schemas.microsoft.com/office/drawing/2014/main" id="{40AA5329-0D94-26EC-8057-98DE0645A7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152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">
            <a:extLst>
              <a:ext uri="{FF2B5EF4-FFF2-40B4-BE49-F238E27FC236}">
                <a16:creationId xmlns:a16="http://schemas.microsoft.com/office/drawing/2014/main" id="{3209CB1E-0102-4BE4-9526-99A583940F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878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">
            <a:extLst>
              <a:ext uri="{FF2B5EF4-FFF2-40B4-BE49-F238E27FC236}">
                <a16:creationId xmlns:a16="http://schemas.microsoft.com/office/drawing/2014/main" id="{60F0774B-B026-A276-5F7A-D70BDDEC90A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08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">
            <a:extLst>
              <a:ext uri="{FF2B5EF4-FFF2-40B4-BE49-F238E27FC236}">
                <a16:creationId xmlns:a16="http://schemas.microsoft.com/office/drawing/2014/main" id="{DD44E515-A5C9-E74A-C153-DB72C0886B1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350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">
            <a:extLst>
              <a:ext uri="{FF2B5EF4-FFF2-40B4-BE49-F238E27FC236}">
                <a16:creationId xmlns:a16="http://schemas.microsoft.com/office/drawing/2014/main" id="{1C214B51-B1B3-D633-9DB3-0B82B385DD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89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">
            <a:extLst>
              <a:ext uri="{FF2B5EF4-FFF2-40B4-BE49-F238E27FC236}">
                <a16:creationId xmlns:a16="http://schemas.microsoft.com/office/drawing/2014/main" id="{D06666AF-8030-ADB4-AF54-50CB2D2DBE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072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">
            <a:extLst>
              <a:ext uri="{FF2B5EF4-FFF2-40B4-BE49-F238E27FC236}">
                <a16:creationId xmlns:a16="http://schemas.microsoft.com/office/drawing/2014/main" id="{D49B4AF6-0DEC-92A0-F3C2-4CDDCD2270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56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">
            <a:extLst>
              <a:ext uri="{FF2B5EF4-FFF2-40B4-BE49-F238E27FC236}">
                <a16:creationId xmlns:a16="http://schemas.microsoft.com/office/drawing/2014/main" id="{D122ACDE-C90E-1BE8-6263-A6A1325F39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500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">
            <a:extLst>
              <a:ext uri="{FF2B5EF4-FFF2-40B4-BE49-F238E27FC236}">
                <a16:creationId xmlns:a16="http://schemas.microsoft.com/office/drawing/2014/main" id="{8D799E1B-F267-8574-C30B-DF207452F4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0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">
            <a:extLst>
              <a:ext uri="{FF2B5EF4-FFF2-40B4-BE49-F238E27FC236}">
                <a16:creationId xmlns:a16="http://schemas.microsoft.com/office/drawing/2014/main" id="{69792F17-2458-54B4-A4B7-3C55F6D70C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824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">
            <a:extLst>
              <a:ext uri="{FF2B5EF4-FFF2-40B4-BE49-F238E27FC236}">
                <a16:creationId xmlns:a16="http://schemas.microsoft.com/office/drawing/2014/main" id="{84DAE6FD-65DE-5DA9-BD94-6B05E284F9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407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8">
            <a:extLst>
              <a:ext uri="{FF2B5EF4-FFF2-40B4-BE49-F238E27FC236}">
                <a16:creationId xmlns:a16="http://schemas.microsoft.com/office/drawing/2014/main" id="{4C8BD8A1-9C4B-F886-1CB8-074FF21D7B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407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9">
            <a:extLst>
              <a:ext uri="{FF2B5EF4-FFF2-40B4-BE49-F238E27FC236}">
                <a16:creationId xmlns:a16="http://schemas.microsoft.com/office/drawing/2014/main" id="{51FBEF90-1985-FC44-1DB1-6FEB6CEF59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35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">
            <a:extLst>
              <a:ext uri="{FF2B5EF4-FFF2-40B4-BE49-F238E27FC236}">
                <a16:creationId xmlns:a16="http://schemas.microsoft.com/office/drawing/2014/main" id="{56CDE109-8FC9-8026-C154-A35D0257DD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355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1">
            <a:extLst>
              <a:ext uri="{FF2B5EF4-FFF2-40B4-BE49-F238E27FC236}">
                <a16:creationId xmlns:a16="http://schemas.microsoft.com/office/drawing/2014/main" id="{85E279CE-B15E-D38D-CBE6-0CE1239F16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3225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2">
            <a:extLst>
              <a:ext uri="{FF2B5EF4-FFF2-40B4-BE49-F238E27FC236}">
                <a16:creationId xmlns:a16="http://schemas.microsoft.com/office/drawing/2014/main" id="{A08B7272-4020-8421-B571-91CB304B59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500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Calvary Chapel</dc:creator>
  <cp:lastModifiedBy>Calvary Chapel</cp:lastModifiedBy>
  <cp:revision>3</cp:revision>
  <dcterms:created xsi:type="dcterms:W3CDTF">2026-08-27T01:14:11Z</dcterms:created>
  <dcterms:modified xsi:type="dcterms:W3CDTF">2026-08-27T06:18:29Z</dcterms:modified>
</cp:coreProperties>
</file>