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2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D1A0-EA3C-BE58-B7EF-D7640D713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DF1E3-DDDF-4D1D-6402-F806A7CA2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4B878-0FC7-E484-3B04-9B3BCD9A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473F8-F34B-C8DA-7E1B-7C41CF623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59A81-26CC-EF37-927B-12679E6E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1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22B1-3BEF-9F6C-4F78-C71FD7D0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C3CBE-5292-0AA6-4C4F-F0118E08E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DF0A3-E54F-A4ED-5E55-E96BB03E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325E3-7115-FB73-30CB-3CAC580E7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12A60-38A9-E37C-B2C3-5C962EB3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1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88EDF-916F-0E93-AFD9-7455A154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E2065-C26F-DED1-E26E-6DDABBA52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3FAA4-D319-AD40-35BD-B6859B4E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90B31-BC3E-4868-1AAA-A4F239942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3A342-8B87-A82F-AED5-7DD1D23A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BF9F5-63C2-1C25-9144-7C783719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A594D-B879-99D3-301A-049D5B6DE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808FA-CA64-F597-7E50-1C4C37D97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F0A66-A1AC-8F0D-1483-8E628F1D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9F4F7A-BDC1-3E9A-740D-57ACCDA0B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07FFE-96E6-543E-0FC7-88B00165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35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C008-0155-254D-1774-612F3903B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29850-FE6A-D7D6-F6C5-992FF1577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0E1C5-4A96-8AF9-C8A3-9E437A564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1236F4-FAE5-DD0F-DF7A-46101F012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973EA4-9687-BBFB-69D9-01B41C6CEC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0D12C-7409-5CDE-6189-1CE629102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1E232C-03D2-5C20-26D7-11827101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F36CED-F52B-A4D9-35F7-96661F89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6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F8DD3-05B5-8DEB-1540-A5341D33D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B3B008-3EFC-1209-B104-37B0D1F3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1AB095-5CB9-F6A2-2ED2-45A8B2217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72A3D-8F68-87C9-85CD-67C76E07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9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BE612-8D95-088F-F789-156449F5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B2C1EF-E278-A7DF-AFD2-6277BF3E0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99527-63EB-268D-DF01-E99D9474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7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7BFB-E05B-2E51-8173-47B118886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36F0E-78B5-29E4-3099-6E72DE690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AECDA-3156-D4F6-A666-05D81F04E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16750F-B98E-117D-3836-5C1F25F51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80AB7-BA56-DF8F-3C4B-5D2DAE1A2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9E21F-DD2A-F59F-637B-2ADDFCE7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9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04318-8DCD-B0D9-7994-C5B756C04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B34D07-B1C1-C383-5E04-7417F4016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A9DD4-4D79-E716-4093-7AB894841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87D29A-77DA-FFE3-6808-609AAED4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078C7-7197-00A6-C777-45773FDDB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4E56F-DE20-031D-A5E2-F12E85A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9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D278-44BC-3EEE-8DC2-4266DB57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28848F-DC3F-D4A2-A76D-5D785A5B7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A2C31-A61C-A773-01DC-3C6520EBE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8C0B2-EF33-82E0-9E59-49E701C9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C4288-2E1C-B3D2-D827-4FD0EF58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B412B-CFB4-5CE2-889C-F16ADDAAF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002EC-8824-CE72-5AB6-03C235D16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7F4F8-B8D7-2E98-2DA8-4B0E53A8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D8CE2-0AD4-1292-5E8A-3C2A434A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9234A-A6C4-738E-55E9-60C15A190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8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C44AAB-0714-CEE2-50CC-299E1A245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76268-E25C-A41A-AD51-95E173F3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59A3E-120D-EBF9-7C2C-7E9326FB98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38CE46-02D9-4050-889F-3D91588F019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E0203-EC4B-5F10-3921-45E9ECF80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B0886-EF39-38FC-3FF1-2878CEBE3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CBBE94-4D32-468E-A521-E799399E4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074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3D8CF367-F0E3-C9CD-808C-CED1020B89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A95EAA32-0E6C-1B3F-5882-C99475A088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38" y="0"/>
            <a:ext cx="8569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2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4C161827-07D4-2FCB-94FC-FD9EAFDA76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0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DEA7809D-89CD-4219-EA6B-14053A2DA0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17538A5F-62A3-F849-B994-F08C093AE3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07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9B02AA81-4ADA-6827-46EB-EAA9A7A56D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DBA35270-D5D0-018B-51DF-249DF2776B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4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586CC912-1812-C0A9-26A7-3E6C5F04C2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9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896402A6-0D50-BB7E-3E6B-87ACB75ECF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62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0D53663D-79C7-FCD7-01C3-4816A25B29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54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ACA3C500-4E00-F43E-5A44-E4998CC98E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3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DA57F9DA-BA73-8F64-E221-20EF769360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90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52FDB2CC-EB00-14C4-B855-7AB02582CE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9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0BA2B-7B6B-BBA1-EE06-7CAE4AF74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29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1481104F-F33C-0EF8-34CC-9E35ACD75B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52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3</cp:revision>
  <dcterms:created xsi:type="dcterms:W3CDTF">2026-08-30T13:14:24Z</dcterms:created>
  <dcterms:modified xsi:type="dcterms:W3CDTF">2026-09-11T00:32:56Z</dcterms:modified>
</cp:coreProperties>
</file>