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73" r:id="rId2"/>
    <p:sldId id="275" r:id="rId3"/>
    <p:sldId id="454" r:id="rId4"/>
    <p:sldId id="456" r:id="rId5"/>
    <p:sldId id="459" r:id="rId6"/>
    <p:sldId id="455" r:id="rId7"/>
    <p:sldId id="481" r:id="rId8"/>
    <p:sldId id="457" r:id="rId9"/>
    <p:sldId id="463" r:id="rId10"/>
    <p:sldId id="466" r:id="rId11"/>
    <p:sldId id="467" r:id="rId12"/>
    <p:sldId id="468" r:id="rId13"/>
    <p:sldId id="469" r:id="rId14"/>
    <p:sldId id="470" r:id="rId15"/>
    <p:sldId id="471" r:id="rId16"/>
    <p:sldId id="474" r:id="rId17"/>
    <p:sldId id="276" r:id="rId18"/>
    <p:sldId id="446" r:id="rId19"/>
    <p:sldId id="48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485" r:id="rId36"/>
    <p:sldId id="273" r:id="rId37"/>
    <p:sldId id="274" r:id="rId38"/>
    <p:sldId id="483" r:id="rId39"/>
    <p:sldId id="484" r:id="rId40"/>
    <p:sldId id="277" r:id="rId41"/>
    <p:sldId id="278" r:id="rId42"/>
    <p:sldId id="279" r:id="rId43"/>
    <p:sldId id="280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91DC6-E3FF-4F69-9674-57AC69CFC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D1FAF7-4AFB-4E4C-BE73-0297A2EF7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3F14B-1A5D-4D5F-926C-BD1F7C4DA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1DFA4-DE4E-4A7D-A154-3108748D5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A3D68-059D-4F3C-BEBC-E9049095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9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B0CF7-51C3-41E3-A5CA-B6E6D6C60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4E783C-1F67-4089-AB63-0E1CAB087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AF063-4943-4DD4-86CB-7A77D559D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0E5C9-7EFA-4C5F-A27A-9B1C88FB9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9E814-8F32-490F-9BC4-B6B60794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46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9DD83-C7ED-40DA-9FC0-F1C38C91A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1126E-4D8E-42F0-8224-0D8D1AEC77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EA623-0186-4E78-B070-F089A578B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EA3E6-1F20-45E8-872A-DC2C54D4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99716-E02A-405E-AE0F-3D066D34E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7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AC4CF-44FD-4A43-AA72-004A0C6E6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D75B0-65CD-445E-8FD4-51F9970A4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E62CF-5382-4F9F-8C19-566E5299B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BA6AC-7B3B-4DF4-B993-C5EE995B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53CA2-B3D3-4B0A-BCDE-9D9E3BA7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6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CC5F3-8EBC-4C8B-91F1-40EEA29AE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C3C79-39FA-41C7-9FD9-0348EA58F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253E9-BFD8-42A7-9230-98D8EDFAF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0D804-1107-47EB-9C82-085A6272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DAA71-C1DF-46FC-A291-529507DA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54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30E8-6FF0-4963-A933-CD8BB4623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9FB14-5AEE-4E2E-B96D-AD3DFE745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37332-E93A-4121-A4A8-E35701F19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E6C2C0-F9FB-4E6D-9F6B-A0B9E37C7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091D4-AB21-4827-94F7-B4C95A40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6253E6-A01C-4EA5-A6C8-B5C4D94CE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B3892-B528-4F2D-8D70-AD1C71ABC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0299F-497E-4579-AA30-7E637CCD2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2FCAC-055E-4AA0-AC66-AC0FBD35E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946BB3-A19D-412E-A39F-0A5CD2AE1F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B10B2E-0089-4E2F-ABC8-55BB8C794B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6662D6-12E6-4A57-A8F2-05AC1558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43A646-8E00-4D5F-B9D4-E46CD7428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BF1AC2-0BAB-4AE0-B33D-AB4E35B9F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39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7C28D-D7AD-43E6-8EEF-1EBF8D63F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55573A-7BF9-43EA-AC1F-241B97D29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E07A66-A1C7-43F4-9793-4CC77B9B5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95108-C1F0-441F-B415-650E9977A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726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35567-2D22-4236-B146-3044A85DD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F4CB88-398F-4707-A483-35F38F265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B5A68-7704-4A3F-8384-28F08D0B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5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1445-4858-40FF-8426-F0EC6D216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D3401-61C6-4AF6-B341-99072FB96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2ED5B5-B261-4FA5-8A7C-5C2E4881E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46721-8D7F-4BC4-97F3-E3AB074A4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B6EB9-74CD-49DD-A69C-D263B1B6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F4B0C-5B86-47D7-A56D-67B87E506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6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ADF69-5130-439C-8743-155364D2D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F5CD58-D2DB-4C56-BF62-D42B07115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05718-8EA8-42AC-9165-05216314D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5B893-E14E-473A-8C16-0781E7354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69F7A-317D-4D35-BCED-B5BD78421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BEFAD6-1618-4039-9800-76932FEA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8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6A9D8-EF7F-4DA1-82CC-AC544E2C1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80A7A-B36E-46E8-8C87-9D5BAFA2A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506C9-6899-4712-A97E-E073D7ECE3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6455-0630-4C46-9412-EC0780B9D74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10731-E4C8-413D-BE5C-C79263B86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E93CE-FD48-4EBA-B9DE-A86C2CF4CF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7FCCE-9734-4F46-9380-3B62B746F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8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C00A2E-1C24-4301-599F-F544F874E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70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">
            <a:extLst>
              <a:ext uri="{FF2B5EF4-FFF2-40B4-BE49-F238E27FC236}">
                <a16:creationId xmlns:a16="http://schemas.microsoft.com/office/drawing/2014/main" id="{099B4BCF-BF74-8DEC-401B-4690092BEC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89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">
            <a:extLst>
              <a:ext uri="{FF2B5EF4-FFF2-40B4-BE49-F238E27FC236}">
                <a16:creationId xmlns:a16="http://schemas.microsoft.com/office/drawing/2014/main" id="{C2F9D046-2097-7A89-6474-076F1AE7CE9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57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">
            <a:extLst>
              <a:ext uri="{FF2B5EF4-FFF2-40B4-BE49-F238E27FC236}">
                <a16:creationId xmlns:a16="http://schemas.microsoft.com/office/drawing/2014/main" id="{CCAF1375-AA3C-4E59-4F90-1BA3BB5CB9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7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6">
            <a:extLst>
              <a:ext uri="{FF2B5EF4-FFF2-40B4-BE49-F238E27FC236}">
                <a16:creationId xmlns:a16="http://schemas.microsoft.com/office/drawing/2014/main" id="{7501B50B-7407-F5E8-F45C-99939A549F7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16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7">
            <a:extLst>
              <a:ext uri="{FF2B5EF4-FFF2-40B4-BE49-F238E27FC236}">
                <a16:creationId xmlns:a16="http://schemas.microsoft.com/office/drawing/2014/main" id="{661D32E4-43B7-6C5D-5A0A-D6482E7F72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89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8">
            <a:extLst>
              <a:ext uri="{FF2B5EF4-FFF2-40B4-BE49-F238E27FC236}">
                <a16:creationId xmlns:a16="http://schemas.microsoft.com/office/drawing/2014/main" id="{A3F9B001-6165-B76E-C085-40DE8FB314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44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568267-A8F1-3425-7F55-96946CA48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62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9">
            <a:extLst>
              <a:ext uri="{FF2B5EF4-FFF2-40B4-BE49-F238E27FC236}">
                <a16:creationId xmlns:a16="http://schemas.microsoft.com/office/drawing/2014/main" id="{91717A1D-83CE-A416-0C73-EBF3381B938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99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88412F-C807-B861-CA31-BE0725F34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44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60D5D0-CD61-E318-49CE-CEC81547F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440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FAC4545D-6CCA-DE7A-D917-4B51AB6063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20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3CFC7D2E-3754-6C84-1640-33F0F3FFEA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63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E6CC2A23-63B2-205D-415B-5094306E3D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69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AFC66455-A796-7F91-F5B1-FB64630723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7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E1CDB304-BE7B-C626-D632-9D51D356F4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52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BCEE7218-5098-9735-90EE-A426972278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60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630957A2-B5C9-1FFD-7E3C-58F580305A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42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1FBEE464-A149-0932-0592-6426E4E402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86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b">
            <a:extLst>
              <a:ext uri="{FF2B5EF4-FFF2-40B4-BE49-F238E27FC236}">
                <a16:creationId xmlns:a16="http://schemas.microsoft.com/office/drawing/2014/main" id="{777CE8B1-AE3E-41D9-D6E1-6325F7B341C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49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6A5D9F44-B39B-E107-9A9D-D17435AAA5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876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8ED9669C-E572-6B27-9AB8-3B35FE702A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43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FE88236D-8BA0-2C8B-E481-D60ADD2E08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33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CC048905-46AE-1ECC-A2DB-7419EDF8A7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1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>
            <a:extLst>
              <a:ext uri="{FF2B5EF4-FFF2-40B4-BE49-F238E27FC236}">
                <a16:creationId xmlns:a16="http://schemas.microsoft.com/office/drawing/2014/main" id="{7E298C2D-6DAF-B45B-5F29-58383BF188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071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">
            <a:extLst>
              <a:ext uri="{FF2B5EF4-FFF2-40B4-BE49-F238E27FC236}">
                <a16:creationId xmlns:a16="http://schemas.microsoft.com/office/drawing/2014/main" id="{CF4BFDD4-958A-9E83-EB62-C7E72D0CDB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3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F81B5E1E-35F0-F5FB-FBA6-35ECA6853F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058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">
            <a:extLst>
              <a:ext uri="{FF2B5EF4-FFF2-40B4-BE49-F238E27FC236}">
                <a16:creationId xmlns:a16="http://schemas.microsoft.com/office/drawing/2014/main" id="{81E47816-E8D2-8775-6242-99D11B319E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951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7256EA-2058-1FEE-B274-0CAEDEFAC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211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">
            <a:extLst>
              <a:ext uri="{FF2B5EF4-FFF2-40B4-BE49-F238E27FC236}">
                <a16:creationId xmlns:a16="http://schemas.microsoft.com/office/drawing/2014/main" id="{723ADB9A-269F-9B85-51F9-58D402A88F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96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">
            <a:extLst>
              <a:ext uri="{FF2B5EF4-FFF2-40B4-BE49-F238E27FC236}">
                <a16:creationId xmlns:a16="http://schemas.microsoft.com/office/drawing/2014/main" id="{F3EE2927-0746-007C-FD38-59AEDC899D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0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">
            <a:extLst>
              <a:ext uri="{FF2B5EF4-FFF2-40B4-BE49-F238E27FC236}">
                <a16:creationId xmlns:a16="http://schemas.microsoft.com/office/drawing/2014/main" id="{5C9F03AA-FE82-4326-0B36-50A6B2B55E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163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">
            <a:extLst>
              <a:ext uri="{FF2B5EF4-FFF2-40B4-BE49-F238E27FC236}">
                <a16:creationId xmlns:a16="http://schemas.microsoft.com/office/drawing/2014/main" id="{17F41483-0656-31ED-B5DB-71F9DF7AA5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2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676C5212-2822-DA41-DDA3-A5AD392F2F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17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">
            <a:extLst>
              <a:ext uri="{FF2B5EF4-FFF2-40B4-BE49-F238E27FC236}">
                <a16:creationId xmlns:a16="http://schemas.microsoft.com/office/drawing/2014/main" id="{7237F6E0-FD76-315A-B6FE-8DA7403B02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736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">
            <a:extLst>
              <a:ext uri="{FF2B5EF4-FFF2-40B4-BE49-F238E27FC236}">
                <a16:creationId xmlns:a16="http://schemas.microsoft.com/office/drawing/2014/main" id="{1B9F2126-4ED9-63C7-D301-925EE3FCDA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59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">
            <a:extLst>
              <a:ext uri="{FF2B5EF4-FFF2-40B4-BE49-F238E27FC236}">
                <a16:creationId xmlns:a16="http://schemas.microsoft.com/office/drawing/2014/main" id="{C8AC9444-2B1F-CEE0-E911-174252B869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975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6">
            <a:extLst>
              <a:ext uri="{FF2B5EF4-FFF2-40B4-BE49-F238E27FC236}">
                <a16:creationId xmlns:a16="http://schemas.microsoft.com/office/drawing/2014/main" id="{CAEB3DD9-840A-4963-18F3-203B7A7476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03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560E8F15-7467-B15F-58C5-8D57DF73AA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50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E8D4F532-A9DE-DA53-EC43-8EDFB7656D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8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676C5212-2822-DA41-DDA3-A5AD392F2F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44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>
            <a:extLst>
              <a:ext uri="{FF2B5EF4-FFF2-40B4-BE49-F238E27FC236}">
                <a16:creationId xmlns:a16="http://schemas.microsoft.com/office/drawing/2014/main" id="{59DEEA8F-6080-951F-CA62-FE83D26812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89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">
            <a:extLst>
              <a:ext uri="{FF2B5EF4-FFF2-40B4-BE49-F238E27FC236}">
                <a16:creationId xmlns:a16="http://schemas.microsoft.com/office/drawing/2014/main" id="{00F27921-C532-4E5E-3D93-916975D4E0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8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3455</TotalTime>
  <Words>0</Words>
  <Application>Microsoft Office PowerPoint</Application>
  <PresentationFormat>Widescreen</PresentationFormat>
  <Paragraphs>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Shank</dc:creator>
  <cp:lastModifiedBy>Calvary Chapel</cp:lastModifiedBy>
  <cp:revision>32</cp:revision>
  <dcterms:created xsi:type="dcterms:W3CDTF">2026-06-28T08:44:21Z</dcterms:created>
  <dcterms:modified xsi:type="dcterms:W3CDTF">2026-08-10T02:53:18Z</dcterms:modified>
</cp:coreProperties>
</file>