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4" r:id="rId2"/>
    <p:sldId id="256" r:id="rId3"/>
    <p:sldId id="426" r:id="rId4"/>
    <p:sldId id="402" r:id="rId5"/>
    <p:sldId id="403" r:id="rId6"/>
    <p:sldId id="406" r:id="rId7"/>
    <p:sldId id="416" r:id="rId8"/>
    <p:sldId id="427" r:id="rId9"/>
    <p:sldId id="422" r:id="rId10"/>
    <p:sldId id="423" r:id="rId11"/>
    <p:sldId id="435" r:id="rId12"/>
    <p:sldId id="418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20" r:id="rId22"/>
    <p:sldId id="419" r:id="rId23"/>
    <p:sldId id="444" r:id="rId24"/>
    <p:sldId id="445" r:id="rId25"/>
    <p:sldId id="421" r:id="rId26"/>
    <p:sldId id="429" r:id="rId27"/>
    <p:sldId id="4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F32C-9C20-4BE7-F016-F30A10CD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8F5F-A1CE-F986-C7AB-939F6DBDE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8A6-6922-D0E6-9312-ECE893EE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9E03-820E-086B-8074-65374889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4A32-E3B0-FCB5-EF61-6961C95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D41B-F828-6C46-E83A-7197957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ED35-D31A-1F3F-FF78-879E41263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6F5A-C782-0C9F-F1B1-A77EE5A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D939-D5B8-4948-B5D1-8307F30D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2A41-EAAB-6B41-21A1-86D4AFF2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CEE1-6978-0917-C053-7EB0FA330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7F3F4-8205-6CAF-308E-76E24DD0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FCED-D7CA-F893-E1C1-A3C57812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5A69-EC84-A090-A3A9-7C0A4AB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33E8-BE63-158A-AEB7-E694AC4B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D4E-AFBE-4695-AE1E-FCC9158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AD6F-5D59-3027-8004-5EBFDA72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E868-93B5-8D2F-7AC9-DCF0640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CB8A-05F8-EF98-5F5A-7E225AF5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E484-CD8E-FB15-AAB7-F57E10C1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D9BA-6438-EFAE-727D-CB14F88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09D6-141E-F36D-BC2F-FEDC61BC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1E71B-008E-00ED-1A7F-011C0CFB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631E-01C6-D6C8-320A-6308CDB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DFD0-74AA-1304-29F5-27EEBE6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1A9-EF81-7F0D-DBFD-D0D0A252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58A7-C25E-4F85-6090-A082F9CB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7C5-4A1D-23AC-66BC-5B9879A50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BD2C-A57E-9129-E513-66BCEAA8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42F72-09E3-8C10-AAE4-F9133D4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0080-DAA6-7E1A-2F0F-610BFBE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65AA-E0A3-8678-C534-481BEF1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6EDC-17D1-A387-A2E1-869D3524C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583AD-3A8A-3CBC-A786-266BCB4AF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668E-C950-DA8B-B3AE-659A044A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8AAC4-DF51-8B69-5A70-E79833B60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8A26-F698-7AC8-DBCB-E9789BD2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BD66C-6C2F-36BB-7AA2-496D79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8B63-9EC2-B949-6C8B-F8B36CC8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C3E-3727-F6EE-8D2F-B89BABF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CBDA-69D2-9B0B-B4C2-00A028AE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46279-C8AB-7588-7767-AA61240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911B-CD1C-849D-237B-5E6FDF6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2ED2-1507-405D-038E-CCC55C7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BE1DF-C3C4-E8C2-0B1C-F3FB1AD9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6ADD-CD80-A849-E245-4EF0BEA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7A-F0C8-5EF4-EA35-7719AB5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8C0B-884E-5155-A92F-ADAEE06A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48AD-19C7-8EEE-0864-7D548F01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AE63-FC9A-621E-DBA4-54793FC3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A5043-2E31-8A91-623B-754F94A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1650B-A79C-9DF5-2E0C-11668100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9851-65FB-A5A3-3AAE-50C0A34C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C84F-58C0-E7A6-59B3-08A580A4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4A44-B845-E43B-28B4-3816AC30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47BE5-B42B-2D62-1882-996849F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688B8-3284-EF15-E449-C0128829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2065B-7552-2803-12C6-B02C5FFE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3FD00-54EB-17B0-3FDD-24AEF4D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F55E-04D2-904F-8867-1AF03718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EA88-3420-2D85-8BD2-DDC5321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0E08-B510-4FF3-B75A-EF6113A1E9B8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3B62-BBD3-7E4E-EF08-52849346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BD3C-BEE4-ACB8-BCD3-E453D81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D87FF-771B-2685-70BE-1AE02C177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6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FA2AD-4D34-404F-97CA-FFCFB92A4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9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01DB0-2160-FA06-7941-18514D01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47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67509-5C2A-4D59-9FFF-ABC3B56E3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7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E4B5C-C3BA-9FFC-8BF1-843CBB315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3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4308D-E687-0A2D-5EF3-79D89FAE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55943-94BB-3334-A32B-2E86318E1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5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152A7-E945-71BD-24D9-A19DC1360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5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9333-5865-92DE-91E5-CC03EE7E6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5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AF100-E8EA-92B2-05DC-8E504D56E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5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ED282-BCD2-B2B3-9C8A-FEC1CB4DA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3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ABEB7AE0-B72D-C41F-58FC-70BE4F39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D30C1-F09F-CF9C-A760-CC19EA20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9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A30B9-7415-44EF-BA2A-50E57C0FC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24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0EAD4-FA2F-4F71-9BE8-DFDE85D45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62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E183B-853C-9F76-FDE6-21043DFB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31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ABBE12-7404-5635-2B6B-E2852651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8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8A420-7843-496D-A40A-16F77D8F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6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29E55-730B-B2AE-9A97-F46225DDD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35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1BF99-0DB5-4866-8927-E84F21B30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45D89-7B95-C026-2E42-DEBA4A3B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2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D5370-59D3-439C-AFCE-46AB334E5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73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ECA2E-4B08-45D2-A101-8279E6E4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5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CA681-9730-4009-84AC-1290FC09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98375-2A44-48D3-A2CD-BB04A70E3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686F2-096E-735D-5DF2-1DDC58DAF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8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35173F-EADE-4812-B803-565C74B93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94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Calvary Chapel</dc:creator>
  <cp:lastModifiedBy>Calvary Chapel</cp:lastModifiedBy>
  <cp:revision>29</cp:revision>
  <dcterms:created xsi:type="dcterms:W3CDTF">2026-04-30T01:04:24Z</dcterms:created>
  <dcterms:modified xsi:type="dcterms:W3CDTF">2026-07-02T22:27:27Z</dcterms:modified>
</cp:coreProperties>
</file>