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258" r:id="rId3"/>
    <p:sldId id="259" r:id="rId4"/>
    <p:sldId id="264" r:id="rId5"/>
    <p:sldId id="301" r:id="rId6"/>
    <p:sldId id="267" r:id="rId7"/>
    <p:sldId id="276" r:id="rId8"/>
    <p:sldId id="410" r:id="rId9"/>
    <p:sldId id="403" r:id="rId10"/>
    <p:sldId id="404" r:id="rId11"/>
    <p:sldId id="407" r:id="rId12"/>
    <p:sldId id="408" r:id="rId13"/>
    <p:sldId id="411" r:id="rId14"/>
    <p:sldId id="409" r:id="rId15"/>
    <p:sldId id="412" r:id="rId16"/>
    <p:sldId id="257" r:id="rId17"/>
    <p:sldId id="414" r:id="rId18"/>
    <p:sldId id="415" r:id="rId19"/>
    <p:sldId id="260" r:id="rId20"/>
    <p:sldId id="261" r:id="rId21"/>
    <p:sldId id="262" r:id="rId22"/>
    <p:sldId id="263" r:id="rId23"/>
    <p:sldId id="416" r:id="rId24"/>
    <p:sldId id="422" r:id="rId25"/>
    <p:sldId id="265" r:id="rId26"/>
    <p:sldId id="417" r:id="rId27"/>
    <p:sldId id="268" r:id="rId28"/>
    <p:sldId id="437" r:id="rId29"/>
    <p:sldId id="436" r:id="rId30"/>
    <p:sldId id="270" r:id="rId31"/>
    <p:sldId id="269" r:id="rId32"/>
    <p:sldId id="271" r:id="rId33"/>
    <p:sldId id="272" r:id="rId34"/>
    <p:sldId id="273" r:id="rId35"/>
    <p:sldId id="274" r:id="rId36"/>
    <p:sldId id="438" r:id="rId37"/>
    <p:sldId id="424" r:id="rId38"/>
    <p:sldId id="423" r:id="rId39"/>
    <p:sldId id="275" r:id="rId40"/>
    <p:sldId id="418" r:id="rId41"/>
    <p:sldId id="277" r:id="rId42"/>
    <p:sldId id="278" r:id="rId43"/>
    <p:sldId id="425" r:id="rId44"/>
    <p:sldId id="433" r:id="rId45"/>
    <p:sldId id="279" r:id="rId46"/>
    <p:sldId id="280" r:id="rId47"/>
    <p:sldId id="281" r:id="rId48"/>
    <p:sldId id="282" r:id="rId49"/>
    <p:sldId id="283" r:id="rId50"/>
    <p:sldId id="284" r:id="rId51"/>
    <p:sldId id="285" r:id="rId52"/>
    <p:sldId id="286" r:id="rId53"/>
    <p:sldId id="287" r:id="rId54"/>
    <p:sldId id="288" r:id="rId55"/>
    <p:sldId id="289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91DC6-E3FF-4F69-9674-57AC69CFC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D1FAF7-4AFB-4E4C-BE73-0297A2EF78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3F14B-1A5D-4D5F-926C-BD1F7C4D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1DFA4-DE4E-4A7D-A154-3108748D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A3D68-059D-4F3C-BEBC-E9049095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99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AC4CF-44FD-4A43-AA72-004A0C6E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75B0-65CD-445E-8FD4-51F9970A4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E62CF-5382-4F9F-8C19-566E5299B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BA6AC-7B3B-4DF4-B993-C5EE995BF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53CA2-B3D3-4B0A-BCDE-9D9E3BA79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6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CC5F3-8EBC-4C8B-91F1-40EEA29AE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C3C79-39FA-41C7-9FD9-0348EA58FC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253E9-BFD8-42A7-9230-98D8EDFAF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0D804-1107-47EB-9C82-085A6272E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DAA71-C1DF-46FC-A291-529507DA1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954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30E8-6FF0-4963-A933-CD8BB4623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9FB14-5AEE-4E2E-B96D-AD3DFE745E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37332-E93A-4121-A4A8-E35701F19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6C2C0-F9FB-4E6D-9F6B-A0B9E37C7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091D4-AB21-4827-94F7-B4C95A40E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6253E6-A01C-4EA5-A6C8-B5C4D94CE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369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3892-B528-4F2D-8D70-AD1C71ABC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0299F-497E-4579-AA30-7E637CCD25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2FCAC-055E-4AA0-AC66-AC0FBD35E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946BB3-A19D-412E-A39F-0A5CD2AE1F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B10B2E-0089-4E2F-ABC8-55BB8C79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6662D6-12E6-4A57-A8F2-05AC1558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3A646-8E00-4D5F-B9D4-E46CD7428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BF1AC2-0BAB-4AE0-B33D-AB4E35B9F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39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7C28D-D7AD-43E6-8EEF-1EBF8D63F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55573A-7BF9-43EA-AC1F-241B97D29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E07A66-A1C7-43F4-9793-4CC77B9B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95108-C1F0-441F-B415-650E9977A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726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B35567-2D22-4236-B146-3044A85DD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4CB88-398F-4707-A483-35F38F26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8B5A68-7704-4A3F-8384-28F08D0B3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651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1445-4858-40FF-8426-F0EC6D216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D3401-61C6-4AF6-B341-99072FB96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ED5B5-B261-4FA5-8A7C-5C2E4881E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46721-8D7F-4BC4-97F3-E3AB074A4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8B6EB9-74CD-49DD-A69C-D263B1B61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F4B0C-5B86-47D7-A56D-67B87E506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961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ADF69-5130-439C-8743-155364D2D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F5CD58-D2DB-4C56-BF62-D42B071156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405718-8EA8-42AC-9165-05216314D8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5B893-E14E-473A-8C16-0781E7354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69F7A-317D-4D35-BCED-B5BD78421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EFAD6-1618-4039-9800-76932FEAA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84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0CF7-51C3-41E3-A5CA-B6E6D6C60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783C-1F67-4089-AB63-0E1CAB087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AF063-4943-4DD4-86CB-7A77D559D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0E5C9-7EFA-4C5F-A27A-9B1C88FB9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9E814-8F32-490F-9BC4-B6B60794D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462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29DD83-C7ED-40DA-9FC0-F1C38C91A8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E1126E-4D8E-42F0-8224-0D8D1AEC77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EA623-0186-4E78-B070-F089A578B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EA3E6-1F20-45E8-872A-DC2C54D4A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99716-E02A-405E-AE0F-3D066D34E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277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56A9D8-EF7F-4DA1-82CC-AC544E2C1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80A7A-B36E-46E8-8C87-9D5BAFA2A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506C9-6899-4712-A97E-E073D7ECE3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6455-0630-4C46-9412-EC0780B9D74D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10731-E4C8-413D-BE5C-C79263B868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E93CE-FD48-4EBA-B9DE-A86C2CF4CF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7FCCE-9734-4F46-9380-3B62B746F8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18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379C00-2AD2-239D-E588-644BA1CF9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87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EAD72E-EEE9-4647-AE40-2686CF6982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49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2D5C3C-9940-469F-BBB3-90BC941F98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65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6D56B-9DDC-4BB7-9345-80FC09550A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2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86839B-AB88-DAD6-3B91-661A6DAA5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11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746DDC-EF45-4271-8A5B-81E6649D8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599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0233ED-8BEA-4B8D-BDB3-BEFD2FC633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329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04E1EC-B589-DF17-51C6-FD1FECF70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277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89E610-7E36-F611-2397-EA5097056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217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F4234-0F92-FE86-F780-50947B9C7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162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DDDEC6-D812-7EFB-4ED3-5C1D9E5B9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177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DFC4CF-D232-EF69-8F76-2E717D8B4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16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17324B-5880-BBE7-D48C-66B75525E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61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8994A6-3341-50D7-8626-5F4F0CEADF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894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F9F2E0-D634-4D81-8595-C083E0AB2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64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">
            <a:extLst>
              <a:ext uri="{FF2B5EF4-FFF2-40B4-BE49-F238E27FC236}">
                <a16:creationId xmlns:a16="http://schemas.microsoft.com/office/drawing/2014/main" id="{BB481C71-DFA8-235C-C523-52F6ED11D3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422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9">
            <a:extLst>
              <a:ext uri="{FF2B5EF4-FFF2-40B4-BE49-F238E27FC236}">
                <a16:creationId xmlns:a16="http://schemas.microsoft.com/office/drawing/2014/main" id="{951D7488-6223-355C-C128-D700C6CE3B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269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">
            <a:extLst>
              <a:ext uri="{FF2B5EF4-FFF2-40B4-BE49-F238E27FC236}">
                <a16:creationId xmlns:a16="http://schemas.microsoft.com/office/drawing/2014/main" id="{1E4670A0-843F-5AC1-54F5-436DB033E1B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030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1">
            <a:extLst>
              <a:ext uri="{FF2B5EF4-FFF2-40B4-BE49-F238E27FC236}">
                <a16:creationId xmlns:a16="http://schemas.microsoft.com/office/drawing/2014/main" id="{2EEB9044-EA19-0708-EF25-C2059120F5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4025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">
            <a:extLst>
              <a:ext uri="{FF2B5EF4-FFF2-40B4-BE49-F238E27FC236}">
                <a16:creationId xmlns:a16="http://schemas.microsoft.com/office/drawing/2014/main" id="{667DA76F-AAE4-70B4-4D13-E5847E6CA0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39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3">
            <a:extLst>
              <a:ext uri="{FF2B5EF4-FFF2-40B4-BE49-F238E27FC236}">
                <a16:creationId xmlns:a16="http://schemas.microsoft.com/office/drawing/2014/main" id="{C7B103BE-74BC-3A9E-905D-9F2579781D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9571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4">
            <a:extLst>
              <a:ext uri="{FF2B5EF4-FFF2-40B4-BE49-F238E27FC236}">
                <a16:creationId xmlns:a16="http://schemas.microsoft.com/office/drawing/2014/main" id="{EEF5C3EB-865A-FE07-98C0-B5BAF8F1C2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9094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5">
            <a:extLst>
              <a:ext uri="{FF2B5EF4-FFF2-40B4-BE49-F238E27FC236}">
                <a16:creationId xmlns:a16="http://schemas.microsoft.com/office/drawing/2014/main" id="{C41097D8-3CA9-FA56-5CED-85D6F730D61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860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601CD1-5D1D-850E-9AD0-BFDFB979E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645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6">
            <a:extLst>
              <a:ext uri="{FF2B5EF4-FFF2-40B4-BE49-F238E27FC236}">
                <a16:creationId xmlns:a16="http://schemas.microsoft.com/office/drawing/2014/main" id="{5C06885E-59D4-8655-83A8-87445B78ED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57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8">
            <a:extLst>
              <a:ext uri="{FF2B5EF4-FFF2-40B4-BE49-F238E27FC236}">
                <a16:creationId xmlns:a16="http://schemas.microsoft.com/office/drawing/2014/main" id="{37636D7A-E92B-C047-321D-928E3894D20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649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9">
            <a:extLst>
              <a:ext uri="{FF2B5EF4-FFF2-40B4-BE49-F238E27FC236}">
                <a16:creationId xmlns:a16="http://schemas.microsoft.com/office/drawing/2014/main" id="{C3C4D5D8-C5B8-1C66-D53D-2BBFA1D2A71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8356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A296CC-186A-DBAC-4EB9-1614D4B87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9582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A83ED7-02CD-CC1E-6899-92E27E89A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457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2">
            <a:extLst>
              <a:ext uri="{FF2B5EF4-FFF2-40B4-BE49-F238E27FC236}">
                <a16:creationId xmlns:a16="http://schemas.microsoft.com/office/drawing/2014/main" id="{8761C455-4933-6B22-C2DA-10181BFF03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2213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0">
            <a:extLst>
              <a:ext uri="{FF2B5EF4-FFF2-40B4-BE49-F238E27FC236}">
                <a16:creationId xmlns:a16="http://schemas.microsoft.com/office/drawing/2014/main" id="{2052CD25-49A1-D1D9-DE90-BF36365111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8615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3">
            <a:extLst>
              <a:ext uri="{FF2B5EF4-FFF2-40B4-BE49-F238E27FC236}">
                <a16:creationId xmlns:a16="http://schemas.microsoft.com/office/drawing/2014/main" id="{CF86F85C-B72C-7910-DEB9-713907EA98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9203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4">
            <a:extLst>
              <a:ext uri="{FF2B5EF4-FFF2-40B4-BE49-F238E27FC236}">
                <a16:creationId xmlns:a16="http://schemas.microsoft.com/office/drawing/2014/main" id="{E6F233FF-E576-F53E-F507-0043265333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6982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5">
            <a:extLst>
              <a:ext uri="{FF2B5EF4-FFF2-40B4-BE49-F238E27FC236}">
                <a16:creationId xmlns:a16="http://schemas.microsoft.com/office/drawing/2014/main" id="{E56189A5-E41D-3937-1D10-4E2BF04148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945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6">
            <a:extLst>
              <a:ext uri="{FF2B5EF4-FFF2-40B4-BE49-F238E27FC236}">
                <a16:creationId xmlns:a16="http://schemas.microsoft.com/office/drawing/2014/main" id="{FDA5D770-DCDD-6680-4D89-3FBB45376C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071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CAE33D-B994-B7CF-16F8-A2325066B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8942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6AFB1E-B35C-154E-0E86-B62F0ADF61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1414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601CD1-5D1D-850E-9AD0-BFDFB979E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6070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7">
            <a:extLst>
              <a:ext uri="{FF2B5EF4-FFF2-40B4-BE49-F238E27FC236}">
                <a16:creationId xmlns:a16="http://schemas.microsoft.com/office/drawing/2014/main" id="{4A96FF8F-DDAB-0B87-A44F-833D43A21B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0499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">
            <a:extLst>
              <a:ext uri="{FF2B5EF4-FFF2-40B4-BE49-F238E27FC236}">
                <a16:creationId xmlns:a16="http://schemas.microsoft.com/office/drawing/2014/main" id="{344E240F-29EA-5048-9C7C-DCE55CB9BB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6048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9">
            <a:extLst>
              <a:ext uri="{FF2B5EF4-FFF2-40B4-BE49-F238E27FC236}">
                <a16:creationId xmlns:a16="http://schemas.microsoft.com/office/drawing/2014/main" id="{37CCD23F-E2AA-FA72-F02A-408B81E008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7722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0">
            <a:extLst>
              <a:ext uri="{FF2B5EF4-FFF2-40B4-BE49-F238E27FC236}">
                <a16:creationId xmlns:a16="http://schemas.microsoft.com/office/drawing/2014/main" id="{BB6B223F-900A-EB7D-DF97-9FC9041FFE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4960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92D11B-DF88-3904-B538-36F1974DA1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6059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601CD1-5D1D-850E-9AD0-BFDFB979E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6460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1">
            <a:extLst>
              <a:ext uri="{FF2B5EF4-FFF2-40B4-BE49-F238E27FC236}">
                <a16:creationId xmlns:a16="http://schemas.microsoft.com/office/drawing/2014/main" id="{EC1A0FFC-DC9E-F2FD-0339-50B5042F60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9421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2">
            <a:extLst>
              <a:ext uri="{FF2B5EF4-FFF2-40B4-BE49-F238E27FC236}">
                <a16:creationId xmlns:a16="http://schemas.microsoft.com/office/drawing/2014/main" id="{42D83E12-D97C-FF09-C576-F39221DAAD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3250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3">
            <a:extLst>
              <a:ext uri="{FF2B5EF4-FFF2-40B4-BE49-F238E27FC236}">
                <a16:creationId xmlns:a16="http://schemas.microsoft.com/office/drawing/2014/main" id="{7B4B7C7D-CCDF-521D-A96D-5BC5D05422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3803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4">
            <a:extLst>
              <a:ext uri="{FF2B5EF4-FFF2-40B4-BE49-F238E27FC236}">
                <a16:creationId xmlns:a16="http://schemas.microsoft.com/office/drawing/2014/main" id="{ADCDC09D-2100-C493-2D31-5304F22CB4B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126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5">
            <a:extLst>
              <a:ext uri="{FF2B5EF4-FFF2-40B4-BE49-F238E27FC236}">
                <a16:creationId xmlns:a16="http://schemas.microsoft.com/office/drawing/2014/main" id="{ECF3D3ED-E8F1-37EE-6539-B28ECF8BF4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4764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6">
            <a:extLst>
              <a:ext uri="{FF2B5EF4-FFF2-40B4-BE49-F238E27FC236}">
                <a16:creationId xmlns:a16="http://schemas.microsoft.com/office/drawing/2014/main" id="{4EC43BB0-98E9-F755-A629-C23ED19EFF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7633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7">
            <a:extLst>
              <a:ext uri="{FF2B5EF4-FFF2-40B4-BE49-F238E27FC236}">
                <a16:creationId xmlns:a16="http://schemas.microsoft.com/office/drawing/2014/main" id="{1FC42C24-F0C6-06B1-E324-823861CF30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7098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8">
            <a:extLst>
              <a:ext uri="{FF2B5EF4-FFF2-40B4-BE49-F238E27FC236}">
                <a16:creationId xmlns:a16="http://schemas.microsoft.com/office/drawing/2014/main" id="{B1989BC8-3957-44D9-606E-32EA96BD43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0232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9">
            <a:extLst>
              <a:ext uri="{FF2B5EF4-FFF2-40B4-BE49-F238E27FC236}">
                <a16:creationId xmlns:a16="http://schemas.microsoft.com/office/drawing/2014/main" id="{09511B05-005B-D84B-63E3-FA2B0582A7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4359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0">
            <a:extLst>
              <a:ext uri="{FF2B5EF4-FFF2-40B4-BE49-F238E27FC236}">
                <a16:creationId xmlns:a16="http://schemas.microsoft.com/office/drawing/2014/main" id="{7986821F-658A-C7D8-49B1-EB607B33D4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33610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41">
            <a:extLst>
              <a:ext uri="{FF2B5EF4-FFF2-40B4-BE49-F238E27FC236}">
                <a16:creationId xmlns:a16="http://schemas.microsoft.com/office/drawing/2014/main" id="{CBAE85F2-3872-E2AE-01C0-9BF6951B9B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0"/>
            <a:ext cx="12185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37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5769</TotalTime>
  <Words>0</Words>
  <Application>Microsoft Office PowerPoint</Application>
  <PresentationFormat>Widescreen</PresentationFormat>
  <Paragraphs>0</Paragraphs>
  <Slides>55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Shank</dc:creator>
  <cp:lastModifiedBy>Calvary Chapel</cp:lastModifiedBy>
  <cp:revision>25</cp:revision>
  <dcterms:created xsi:type="dcterms:W3CDTF">2026-06-28T08:44:21Z</dcterms:created>
  <dcterms:modified xsi:type="dcterms:W3CDTF">2026-07-18T18:23:16Z</dcterms:modified>
</cp:coreProperties>
</file>