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9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0" r:id="rId23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4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8AB6C-C4D9-632D-B487-42C501CC6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902DD9-391E-A934-E9C1-EE3F5E5AFF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277BE-177E-2398-F646-4C9E3E2F5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E267-BD64-4533-83DE-A71527DBDFF7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7AEA2-DA5F-8694-3990-E5E0868DA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F3AB4-E3FB-3635-BC51-B9E1CD5A6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C192E-28EE-445D-A976-1C40CCCDA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312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24463-24E5-A8C0-13C4-3E841BF87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B3EDD-9196-2DD5-FE4A-4FE84E1E7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C9248-C9F2-1F0E-3A9B-6D46751F4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E267-BD64-4533-83DE-A71527DBDFF7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57650-B26A-85C0-583F-1DE6F6D99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A00E2-B312-63C7-4A3E-DC1093DF2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C192E-28EE-445D-A976-1C40CCCDA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49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CF0EA-1405-6042-90E0-51A491707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83AB51-4BB9-2A4C-6A89-99F66BCD42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E4F41-8466-3902-C686-666197512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E267-BD64-4533-83DE-A71527DBDFF7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AF456-27A3-872B-9D47-A76C4E474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C2CA8-3AC4-CFAA-DC4B-A48983D3F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C192E-28EE-445D-A976-1C40CCCDA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10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7AFC8-7002-6C64-3A86-31E7E3175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2D38E-7BF6-8024-D045-C487E93163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1DF2D2-BADA-F188-AAC9-B998B2A21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98FBF3-670A-7C15-B819-C06427BF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E267-BD64-4533-83DE-A71527DBDFF7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8DB6D9-63F1-74DC-CE96-A92CB8C3A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6AB4F1-5038-C367-AF05-CA9723307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C192E-28EE-445D-A976-1C40CCCDA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7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0C17D-9396-F38E-6D39-0D73E219D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46DA35-3F2C-25D3-FDBE-FA9663D07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F9B486-F212-A287-7DB4-90DC72534D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BE1A93-27A9-7EC1-3CB9-B7799CF20C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112945-277A-C8B3-0934-9DF96EC0D9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106A1C-E400-F92C-C548-6CA707F2D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E267-BD64-4533-83DE-A71527DBDFF7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5898A7-69DA-1233-CFF6-C0F2EBAB6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CFD39F-D4C4-50FE-AAFD-EC26DF500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C192E-28EE-445D-A976-1C40CCCDA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034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D2257-DBE4-AA1B-C8BF-638AC3FA2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BE927A-F4BE-7B85-CB17-1A374CA6C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E267-BD64-4533-83DE-A71527DBDFF7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90C21E-1A07-0572-DF1B-DD0690B9D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A3C832-B49A-4F0A-CC54-1C7F8420A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C192E-28EE-445D-A976-1C40CCCDA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060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33BBA9-E909-1BA8-F670-6114D102C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E267-BD64-4533-83DE-A71527DBDFF7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A6AF7A-6BF3-1D03-BC74-4E819FFEF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3F2ADB-80C8-E4ED-67AE-DF585B1E4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C192E-28EE-445D-A976-1C40CCCDA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718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2213A-CCFA-4D84-009F-C9254366D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328CA-67B4-C4A5-EF07-A1CB98E87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EA8A2-CA0F-BF55-9FF3-878AD9166C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14AA71-EDD1-D330-DB52-4CAA696CD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E267-BD64-4533-83DE-A71527DBDFF7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D4ACD0-1157-FD68-44EE-623FB2268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794C2A-17FB-6E4F-A1FA-D53003E5E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C192E-28EE-445D-A976-1C40CCCDA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419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F484F-99F0-59E3-1F09-A506C9A6A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BAC829-DC9C-245D-650A-9AFB72F0D4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111D2-FAC3-35B2-BFB0-BC8A3BCBF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D7C2AF-6C0D-1A77-BC73-D9EE0F6B1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E267-BD64-4533-83DE-A71527DBDFF7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381B-F058-740E-77F6-0412B537E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4FD3ED-23A0-050C-B8C6-A183C86B7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C192E-28EE-445D-A976-1C40CCCDA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70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B8604-E302-C74A-3A22-D012F366B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FCA89C-4DE0-2A24-CCC0-E439DD8586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549E40-1E78-280D-D594-1A12680B5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E267-BD64-4533-83DE-A71527DBDFF7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ACFA2-F219-17F5-130D-2CCCD306D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620E7-DB59-14E7-B001-932555314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C192E-28EE-445D-A976-1C40CCCDA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377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E81097-9C13-43F8-F92C-20596ECECA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3113F3-031F-A655-07AE-4B4F1BEBE8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D8CC3-10D6-51B6-FE99-3CBA037F8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E267-BD64-4533-83DE-A71527DBDFF7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A7B85-76AC-25A8-ED3B-63E9FF7C4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FB4A6-14DF-6770-13D2-CC1880775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C192E-28EE-445D-A976-1C40CCCDA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93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6D6B1F-401F-42AC-8983-A504B0C85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AE2B8-14EA-1AC4-39FB-1E89FA06F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95C40-0DAC-0F5D-DFF8-8B5FCD0B18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61E267-BD64-4533-83DE-A71527DBDFF7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E0340-0C3C-6512-62D7-220952A05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B0988-64E8-C31F-8B72-E67C8C326E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6C192E-28EE-445D-A976-1C40CCCDA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393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">
            <a:extLst>
              <a:ext uri="{FF2B5EF4-FFF2-40B4-BE49-F238E27FC236}">
                <a16:creationId xmlns:a16="http://schemas.microsoft.com/office/drawing/2014/main" id="{21CFA632-8086-7070-0E5A-E1B2FFCBD8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803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">
            <a:extLst>
              <a:ext uri="{FF2B5EF4-FFF2-40B4-BE49-F238E27FC236}">
                <a16:creationId xmlns:a16="http://schemas.microsoft.com/office/drawing/2014/main" id="{E77AD2D4-F33D-4A18-24C1-A65686C632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22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">
            <a:extLst>
              <a:ext uri="{FF2B5EF4-FFF2-40B4-BE49-F238E27FC236}">
                <a16:creationId xmlns:a16="http://schemas.microsoft.com/office/drawing/2014/main" id="{5FF6D61F-EA77-F54B-945B-8B50CA590A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359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">
            <a:extLst>
              <a:ext uri="{FF2B5EF4-FFF2-40B4-BE49-F238E27FC236}">
                <a16:creationId xmlns:a16="http://schemas.microsoft.com/office/drawing/2014/main" id="{4AA84234-EE96-A7C7-89F6-E46FE6C159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63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">
            <a:extLst>
              <a:ext uri="{FF2B5EF4-FFF2-40B4-BE49-F238E27FC236}">
                <a16:creationId xmlns:a16="http://schemas.microsoft.com/office/drawing/2014/main" id="{9773D32F-E3E7-587A-FA27-67083FC396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456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">
            <a:extLst>
              <a:ext uri="{FF2B5EF4-FFF2-40B4-BE49-F238E27FC236}">
                <a16:creationId xmlns:a16="http://schemas.microsoft.com/office/drawing/2014/main" id="{C46902AC-885A-F324-BA25-D2DF461DAE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664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">
            <a:extLst>
              <a:ext uri="{FF2B5EF4-FFF2-40B4-BE49-F238E27FC236}">
                <a16:creationId xmlns:a16="http://schemas.microsoft.com/office/drawing/2014/main" id="{709D5B4F-1951-92D6-AFAE-078F674F7C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929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">
            <a:extLst>
              <a:ext uri="{FF2B5EF4-FFF2-40B4-BE49-F238E27FC236}">
                <a16:creationId xmlns:a16="http://schemas.microsoft.com/office/drawing/2014/main" id="{CAD30EB5-5936-A771-CD6A-D830A52918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449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">
            <a:extLst>
              <a:ext uri="{FF2B5EF4-FFF2-40B4-BE49-F238E27FC236}">
                <a16:creationId xmlns:a16="http://schemas.microsoft.com/office/drawing/2014/main" id="{6873AF7E-7886-541B-A59B-7D4E323F33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49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">
            <a:extLst>
              <a:ext uri="{FF2B5EF4-FFF2-40B4-BE49-F238E27FC236}">
                <a16:creationId xmlns:a16="http://schemas.microsoft.com/office/drawing/2014/main" id="{D0EA0E73-CE60-C70E-DF67-F70FE7954C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53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">
            <a:extLst>
              <a:ext uri="{FF2B5EF4-FFF2-40B4-BE49-F238E27FC236}">
                <a16:creationId xmlns:a16="http://schemas.microsoft.com/office/drawing/2014/main" id="{6873AF7E-7886-541B-A59B-7D4E323F33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508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">
            <a:extLst>
              <a:ext uri="{FF2B5EF4-FFF2-40B4-BE49-F238E27FC236}">
                <a16:creationId xmlns:a16="http://schemas.microsoft.com/office/drawing/2014/main" id="{042D2D6A-A00A-D1B1-5F48-1EC1D632ED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69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">
            <a:extLst>
              <a:ext uri="{FF2B5EF4-FFF2-40B4-BE49-F238E27FC236}">
                <a16:creationId xmlns:a16="http://schemas.microsoft.com/office/drawing/2014/main" id="{013BBF09-AE74-A6F5-5D10-433AD2B9E4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348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">
            <a:extLst>
              <a:ext uri="{FF2B5EF4-FFF2-40B4-BE49-F238E27FC236}">
                <a16:creationId xmlns:a16="http://schemas.microsoft.com/office/drawing/2014/main" id="{BCC4A688-2D21-0A12-76CB-D087ACCF05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61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">
            <a:extLst>
              <a:ext uri="{FF2B5EF4-FFF2-40B4-BE49-F238E27FC236}">
                <a16:creationId xmlns:a16="http://schemas.microsoft.com/office/drawing/2014/main" id="{75E67879-D0D3-5F2D-1C95-B7AA705995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71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">
            <a:extLst>
              <a:ext uri="{FF2B5EF4-FFF2-40B4-BE49-F238E27FC236}">
                <a16:creationId xmlns:a16="http://schemas.microsoft.com/office/drawing/2014/main" id="{24D11F4B-A251-0EE3-A050-955B3B07FF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99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">
            <a:extLst>
              <a:ext uri="{FF2B5EF4-FFF2-40B4-BE49-F238E27FC236}">
                <a16:creationId xmlns:a16="http://schemas.microsoft.com/office/drawing/2014/main" id="{78E957E3-3D59-E5C5-F807-AACDB38927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842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">
            <a:extLst>
              <a:ext uri="{FF2B5EF4-FFF2-40B4-BE49-F238E27FC236}">
                <a16:creationId xmlns:a16="http://schemas.microsoft.com/office/drawing/2014/main" id="{C61F3AE9-44F6-43C9-B49E-E178E1FCDE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18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8">
            <a:extLst>
              <a:ext uri="{FF2B5EF4-FFF2-40B4-BE49-F238E27FC236}">
                <a16:creationId xmlns:a16="http://schemas.microsoft.com/office/drawing/2014/main" id="{3E7B0EA3-5A0F-B519-DE97-05168391A7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84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">
            <a:extLst>
              <a:ext uri="{FF2B5EF4-FFF2-40B4-BE49-F238E27FC236}">
                <a16:creationId xmlns:a16="http://schemas.microsoft.com/office/drawing/2014/main" id="{E5EA47E0-15B9-A861-1214-A4C5BC85D1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403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">
            <a:extLst>
              <a:ext uri="{FF2B5EF4-FFF2-40B4-BE49-F238E27FC236}">
                <a16:creationId xmlns:a16="http://schemas.microsoft.com/office/drawing/2014/main" id="{FB81FD14-0034-D990-F777-BB9D9A0A49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035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41A049-5A93-8EDC-826E-07AAA6D6C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05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Calvary Chapel</dc:creator>
  <cp:lastModifiedBy>Calvary Chapel</cp:lastModifiedBy>
  <cp:revision>1</cp:revision>
  <dcterms:created xsi:type="dcterms:W3CDTF">2026-07-26T08:52:38Z</dcterms:created>
  <dcterms:modified xsi:type="dcterms:W3CDTF">2026-07-26T08:58:52Z</dcterms:modified>
</cp:coreProperties>
</file>