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95" r:id="rId3"/>
    <p:sldId id="394" r:id="rId4"/>
    <p:sldId id="396" r:id="rId5"/>
    <p:sldId id="397" r:id="rId6"/>
    <p:sldId id="402" r:id="rId7"/>
    <p:sldId id="405" r:id="rId8"/>
    <p:sldId id="437" r:id="rId9"/>
    <p:sldId id="406" r:id="rId10"/>
    <p:sldId id="434" r:id="rId11"/>
    <p:sldId id="436" r:id="rId12"/>
    <p:sldId id="435" r:id="rId13"/>
    <p:sldId id="439" r:id="rId14"/>
    <p:sldId id="440" r:id="rId15"/>
    <p:sldId id="407" r:id="rId16"/>
    <p:sldId id="408" r:id="rId17"/>
    <p:sldId id="409" r:id="rId18"/>
    <p:sldId id="412" r:id="rId19"/>
    <p:sldId id="413" r:id="rId20"/>
    <p:sldId id="441" r:id="rId21"/>
    <p:sldId id="442" r:id="rId22"/>
    <p:sldId id="443" r:id="rId23"/>
    <p:sldId id="445" r:id="rId24"/>
    <p:sldId id="444" r:id="rId25"/>
    <p:sldId id="446" r:id="rId26"/>
    <p:sldId id="447" r:id="rId27"/>
    <p:sldId id="448" r:id="rId28"/>
    <p:sldId id="438" r:id="rId29"/>
    <p:sldId id="411" r:id="rId30"/>
    <p:sldId id="414" r:id="rId31"/>
    <p:sldId id="415" r:id="rId32"/>
    <p:sldId id="416" r:id="rId33"/>
    <p:sldId id="419" r:id="rId34"/>
    <p:sldId id="420" r:id="rId35"/>
    <p:sldId id="421" r:id="rId36"/>
    <p:sldId id="422" r:id="rId37"/>
    <p:sldId id="423" r:id="rId38"/>
    <p:sldId id="424" r:id="rId39"/>
    <p:sldId id="425" r:id="rId40"/>
    <p:sldId id="426" r:id="rId41"/>
    <p:sldId id="427" r:id="rId42"/>
    <p:sldId id="450" r:id="rId43"/>
    <p:sldId id="449" r:id="rId44"/>
    <p:sldId id="428" r:id="rId45"/>
    <p:sldId id="429" r:id="rId46"/>
    <p:sldId id="451" r:id="rId47"/>
    <p:sldId id="430" r:id="rId48"/>
    <p:sldId id="431" r:id="rId49"/>
    <p:sldId id="452" r:id="rId50"/>
    <p:sldId id="453" r:id="rId51"/>
    <p:sldId id="454" r:id="rId52"/>
    <p:sldId id="455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86" d="100"/>
          <a:sy n="86" d="100"/>
        </p:scale>
        <p:origin x="28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8F32C-9C20-4BE7-F016-F30A10CD3B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8A8F5F-A1CE-F986-C7AB-939F6DBDE9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108A6-6922-D0E6-9312-ECE893EE2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0E08-B510-4FF3-B75A-EF6113A1E9B8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7C9E03-820E-086B-8074-653748891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0B4A32-E3B0-FCB5-EF61-6961C95C3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0289-2A7E-407C-8401-ED1F045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708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4D41B-F828-6C46-E83A-7197957B4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94ED35-D31A-1F3F-FF78-879E412636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3D6F5A-C782-0C9F-F1B1-A77EE5A93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0E08-B510-4FF3-B75A-EF6113A1E9B8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CD939-D5B8-4948-B5D1-8307F30D1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A2A41-EAAB-6B41-21A1-86D4AFF21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0289-2A7E-407C-8401-ED1F045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638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6ACEE1-6978-0917-C053-7EB0FA3301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67F3F4-8205-6CAF-308E-76E24DD0E6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69FCED-D7CA-F893-E1C1-A3C578129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0E08-B510-4FF3-B75A-EF6113A1E9B8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6B5A69-EC84-A090-A3A9-7C0A4AB06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B33E8-BE63-158A-AEB7-E694AC4B5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0289-2A7E-407C-8401-ED1F045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090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BCD4E-AFBE-4695-AE1E-FCC915850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5AD6F-5D59-3027-8004-5EBFDA723E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55E868-93B5-8D2F-7AC9-DCF064033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0E08-B510-4FF3-B75A-EF6113A1E9B8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95CB8A-05F8-EF98-5F5A-7E225AF52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1E484-CD8E-FB15-AAB7-F57E10C14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0289-2A7E-407C-8401-ED1F045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679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1D9BA-6438-EFAE-727D-CB14F8839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3609D6-141E-F36D-BC2F-FEDC61BC3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F1E71B-008E-00ED-1A7F-011C0CFB7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0E08-B510-4FF3-B75A-EF6113A1E9B8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B631E-01C6-D6C8-320A-6308CDBFF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F4DFD0-74AA-1304-29F5-27EEBE6CF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0289-2A7E-407C-8401-ED1F045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557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161A9-EF81-7F0D-DBFD-D0D0A2526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B58A7-C25E-4F85-6090-A082F9CBA3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3667C5-4A1D-23AC-66BC-5B9879A502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5CBD2C-A57E-9129-E513-66BCEAA88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0E08-B510-4FF3-B75A-EF6113A1E9B8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042F72-09E3-8C10-AAE4-F9133D4DA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410080-DAA6-7E1A-2F0F-610BFBE6F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0289-2A7E-407C-8401-ED1F045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936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665AA-E0A3-8678-C534-481BEF133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266EDC-17D1-A387-A2E1-869D3524C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C583AD-3A8A-3CBC-A786-266BCB4AF8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75668E-C950-DA8B-B3AE-659A044AE3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C8AAC4-DF51-8B69-5A70-E79833B609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218A26-F698-7AC8-DBCB-E9789BD29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0E08-B510-4FF3-B75A-EF6113A1E9B8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EBD66C-6C2F-36BB-7AA2-496D7985B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068B63-9EC2-B949-6C8B-F8B36CC8F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0289-2A7E-407C-8401-ED1F045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202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82C3E-3727-F6EE-8D2F-B89BABF81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DACBDA-69D2-9B0B-B4C2-00A028AE9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0E08-B510-4FF3-B75A-EF6113A1E9B8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D46279-C8AB-7588-7767-AA61240C8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AC911B-CD1C-849D-237B-5E6FDF67F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0289-2A7E-407C-8401-ED1F045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018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8D2ED2-1507-405D-038E-CCC55C7C2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0E08-B510-4FF3-B75A-EF6113A1E9B8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9BE1DF-C3C4-E8C2-0B1C-F3FB1AD94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816ADD-CD80-A849-E245-4EF0BEA5B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0289-2A7E-407C-8401-ED1F045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679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A567A-F0C8-5EF4-EA35-7719AB5D6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D8C0B-884E-5155-A92F-ADAEE06A6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7848AD-19C7-8EEE-0864-7D548F017F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F8AE63-FC9A-621E-DBA4-54793FC37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0E08-B510-4FF3-B75A-EF6113A1E9B8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0A5043-2E31-8A91-623B-754F94A4D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51650B-A79C-9DF5-2E0C-116681005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0289-2A7E-407C-8401-ED1F045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638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B9851-65FB-A5A3-3AAE-50C0A34CF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54C84F-58C0-E7A6-59B3-08A580A48C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034A44-B845-E43B-28B4-3816AC3080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E47BE5-B42B-2D62-1882-996849FC6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50E08-B510-4FF3-B75A-EF6113A1E9B8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3688B8-3284-EF15-E449-C0128829E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A2065B-7552-2803-12C6-B02C5FFEF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C0289-2A7E-407C-8401-ED1F045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552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A3FD00-54EB-17B0-3FDD-24AEF4D38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CBF55E-04D2-904F-8867-1AF03718A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DEA88-3420-2D85-8BD2-DDC5321454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850E08-B510-4FF3-B75A-EF6113A1E9B8}" type="datetimeFigureOut">
              <a:rPr lang="en-US" smtClean="0"/>
              <a:t>6/10/2026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03B62-BBD3-7E4E-EF08-5284934674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2BD3C-BEE4-ACB8-BCD3-E453D81944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EFC0289-2A7E-407C-8401-ED1F04555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938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itting on a rock writing on a paper&#10;&#10;AI-generated content may be incorrect.">
            <a:extLst>
              <a:ext uri="{FF2B5EF4-FFF2-40B4-BE49-F238E27FC236}">
                <a16:creationId xmlns:a16="http://schemas.microsoft.com/office/drawing/2014/main" id="{ABEB7AE0-B72D-C41F-58FC-70BE4F3921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227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text overlay&#10;&#10;AI-generated content may be incorrect.">
            <a:extLst>
              <a:ext uri="{FF2B5EF4-FFF2-40B4-BE49-F238E27FC236}">
                <a16:creationId xmlns:a16="http://schemas.microsoft.com/office/drawing/2014/main" id="{B3B95098-6C2E-E2B0-9CC0-50601D001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735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of bible with text on it&#10;&#10;AI-generated content may be incorrect.">
            <a:extLst>
              <a:ext uri="{FF2B5EF4-FFF2-40B4-BE49-F238E27FC236}">
                <a16:creationId xmlns:a16="http://schemas.microsoft.com/office/drawing/2014/main" id="{0F25FA0B-3487-BAC6-013B-AAF746B04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27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text on it&#10;&#10;AI-generated content may be incorrect.">
            <a:extLst>
              <a:ext uri="{FF2B5EF4-FFF2-40B4-BE49-F238E27FC236}">
                <a16:creationId xmlns:a16="http://schemas.microsoft.com/office/drawing/2014/main" id="{84E2EACB-E304-CE00-5229-1DBB36A376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9547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heep and text on a poster&#10;&#10;AI-generated content may be incorrect.">
            <a:extLst>
              <a:ext uri="{FF2B5EF4-FFF2-40B4-BE49-F238E27FC236}">
                <a16:creationId xmlns:a16="http://schemas.microsoft.com/office/drawing/2014/main" id="{A04C3158-981C-50E0-B2A5-F7C11B816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003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able with text on it&#10;&#10;AI-generated content may be incorrect.">
            <a:extLst>
              <a:ext uri="{FF2B5EF4-FFF2-40B4-BE49-F238E27FC236}">
                <a16:creationId xmlns:a16="http://schemas.microsoft.com/office/drawing/2014/main" id="{722FFECD-8AFF-6829-A4C2-740F9939DA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8075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a light shining on it&#10;&#10;AI-generated content may be incorrect.">
            <a:extLst>
              <a:ext uri="{FF2B5EF4-FFF2-40B4-BE49-F238E27FC236}">
                <a16:creationId xmlns:a16="http://schemas.microsoft.com/office/drawing/2014/main" id="{4FD1C709-92A1-AF03-D834-E7C933DCC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799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text on it&#10;&#10;AI-generated content may be incorrect.">
            <a:extLst>
              <a:ext uri="{FF2B5EF4-FFF2-40B4-BE49-F238E27FC236}">
                <a16:creationId xmlns:a16="http://schemas.microsoft.com/office/drawing/2014/main" id="{B0F92645-CBEE-7B42-3F5E-6B58640C1F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1644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on a table&#10;&#10;AI-generated content may be incorrect.">
            <a:extLst>
              <a:ext uri="{FF2B5EF4-FFF2-40B4-BE49-F238E27FC236}">
                <a16:creationId xmlns:a16="http://schemas.microsoft.com/office/drawing/2014/main" id="{CFA128E9-F8D4-3A4E-C7D6-0888EF393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0688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text overlay&#10;&#10;AI-generated content may be incorrect.">
            <a:extLst>
              <a:ext uri="{FF2B5EF4-FFF2-40B4-BE49-F238E27FC236}">
                <a16:creationId xmlns:a16="http://schemas.microsoft.com/office/drawing/2014/main" id="{D40EDF2D-F92B-A710-C067-C3A41A962A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31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text on it&#10;&#10;AI-generated content may be incorrect.">
            <a:extLst>
              <a:ext uri="{FF2B5EF4-FFF2-40B4-BE49-F238E27FC236}">
                <a16:creationId xmlns:a16="http://schemas.microsoft.com/office/drawing/2014/main" id="{0278173C-BA3A-9B73-5977-413B40AA87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45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text overlay&#10;&#10;AI-generated content may be incorrect.">
            <a:extLst>
              <a:ext uri="{FF2B5EF4-FFF2-40B4-BE49-F238E27FC236}">
                <a16:creationId xmlns:a16="http://schemas.microsoft.com/office/drawing/2014/main" id="{AEAAAF78-1FC5-ABEE-8CD9-1DC66E780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010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kneeling in front of a person in a robe&#10;&#10;AI-generated content may be incorrect.">
            <a:extLst>
              <a:ext uri="{FF2B5EF4-FFF2-40B4-BE49-F238E27FC236}">
                <a16:creationId xmlns:a16="http://schemas.microsoft.com/office/drawing/2014/main" id="{CF928896-4A47-2FF5-6FDD-6DEAD83AE8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998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person in a gold throne&#10;&#10;AI-generated content may be incorrect.">
            <a:extLst>
              <a:ext uri="{FF2B5EF4-FFF2-40B4-BE49-F238E27FC236}">
                <a16:creationId xmlns:a16="http://schemas.microsoft.com/office/drawing/2014/main" id="{3232FE1F-52D4-D816-1B0C-7F75E9A51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0903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white robe looking at a person in a throne&#10;&#10;AI-generated content may be incorrect.">
            <a:extLst>
              <a:ext uri="{FF2B5EF4-FFF2-40B4-BE49-F238E27FC236}">
                <a16:creationId xmlns:a16="http://schemas.microsoft.com/office/drawing/2014/main" id="{AF284133-E79A-9E3A-FB88-B9F1000A77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7486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text overlay&#10;&#10;AI-generated content may be incorrect.">
            <a:extLst>
              <a:ext uri="{FF2B5EF4-FFF2-40B4-BE49-F238E27FC236}">
                <a16:creationId xmlns:a16="http://schemas.microsoft.com/office/drawing/2014/main" id="{58623699-71D4-4029-30D9-694671B070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2229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text overlay&#10;&#10;AI-generated content may be incorrect.">
            <a:extLst>
              <a:ext uri="{FF2B5EF4-FFF2-40B4-BE49-F238E27FC236}">
                <a16:creationId xmlns:a16="http://schemas.microsoft.com/office/drawing/2014/main" id="{0C4B35F6-8905-AA8F-ADD8-6179D7BB24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469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text with white text&#10;&#10;AI-generated content may be incorrect.">
            <a:extLst>
              <a:ext uri="{FF2B5EF4-FFF2-40B4-BE49-F238E27FC236}">
                <a16:creationId xmlns:a16="http://schemas.microsoft.com/office/drawing/2014/main" id="{A66430F3-B4B7-B868-B420-5576B8739B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9963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text overlay&#10;&#10;AI-generated content may be incorrect.">
            <a:extLst>
              <a:ext uri="{FF2B5EF4-FFF2-40B4-BE49-F238E27FC236}">
                <a16:creationId xmlns:a16="http://schemas.microsoft.com/office/drawing/2014/main" id="{8012631B-C4A5-0EB7-854B-2BDCDD20D4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8842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a light shining on it&#10;&#10;AI-generated content may be incorrect.">
            <a:extLst>
              <a:ext uri="{FF2B5EF4-FFF2-40B4-BE49-F238E27FC236}">
                <a16:creationId xmlns:a16="http://schemas.microsoft.com/office/drawing/2014/main" id="{D37A1792-B43C-6CC6-8604-C9AB511481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2550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text overlay&#10;&#10;AI-generated content may be incorrect.">
            <a:extLst>
              <a:ext uri="{FF2B5EF4-FFF2-40B4-BE49-F238E27FC236}">
                <a16:creationId xmlns:a16="http://schemas.microsoft.com/office/drawing/2014/main" id="{AEAAAF78-1FC5-ABEE-8CD9-1DC66E780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5008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open bible with a blue background&#10;&#10;AI-generated content may be incorrect.">
            <a:extLst>
              <a:ext uri="{FF2B5EF4-FFF2-40B4-BE49-F238E27FC236}">
                <a16:creationId xmlns:a16="http://schemas.microsoft.com/office/drawing/2014/main" id="{CC1C2A79-61C2-4DD8-1FB0-F022AA07BB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541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a hand and text&#10;&#10;AI-generated content may be incorrect.">
            <a:extLst>
              <a:ext uri="{FF2B5EF4-FFF2-40B4-BE49-F238E27FC236}">
                <a16:creationId xmlns:a16="http://schemas.microsoft.com/office/drawing/2014/main" id="{BCE6D6C0-69CA-A0DA-E374-66FCE27742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6270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text overlay&#10;&#10;AI-generated content may be incorrect.">
            <a:extLst>
              <a:ext uri="{FF2B5EF4-FFF2-40B4-BE49-F238E27FC236}">
                <a16:creationId xmlns:a16="http://schemas.microsoft.com/office/drawing/2014/main" id="{B688C851-9A96-F230-7519-2D5370D928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1636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of bible with text overlay&#10;&#10;AI-generated content may be incorrect.">
            <a:extLst>
              <a:ext uri="{FF2B5EF4-FFF2-40B4-BE49-F238E27FC236}">
                <a16:creationId xmlns:a16="http://schemas.microsoft.com/office/drawing/2014/main" id="{328607C9-CB57-ACCC-22A6-1E8BF7A55F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0120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text overlay&#10;&#10;AI-generated content may be incorrect.">
            <a:extLst>
              <a:ext uri="{FF2B5EF4-FFF2-40B4-BE49-F238E27FC236}">
                <a16:creationId xmlns:a16="http://schemas.microsoft.com/office/drawing/2014/main" id="{6AC2DC2D-E08C-5702-6007-B80862425F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7859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of prayer with text&#10;&#10;AI-generated content may be incorrect.">
            <a:extLst>
              <a:ext uri="{FF2B5EF4-FFF2-40B4-BE49-F238E27FC236}">
                <a16:creationId xmlns:a16="http://schemas.microsoft.com/office/drawing/2014/main" id="{760ABF4E-6A20-7D59-C3C1-0A2532ED5F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9560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text overlay&#10;&#10;AI-generated content may be incorrect.">
            <a:extLst>
              <a:ext uri="{FF2B5EF4-FFF2-40B4-BE49-F238E27FC236}">
                <a16:creationId xmlns:a16="http://schemas.microsoft.com/office/drawing/2014/main" id="{E49AB500-8DB7-8F5F-C137-70F3C56612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2740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text on it&#10;&#10;AI-generated content may be incorrect.">
            <a:extLst>
              <a:ext uri="{FF2B5EF4-FFF2-40B4-BE49-F238E27FC236}">
                <a16:creationId xmlns:a16="http://schemas.microsoft.com/office/drawing/2014/main" id="{3D2F2FB9-B945-56F9-CCBB-E8DD9CE55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8865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text overlay&#10;&#10;AI-generated content may be incorrect.">
            <a:extLst>
              <a:ext uri="{FF2B5EF4-FFF2-40B4-BE49-F238E27FC236}">
                <a16:creationId xmlns:a16="http://schemas.microsoft.com/office/drawing/2014/main" id="{430D8319-9FB8-A98C-6FB9-381D03796B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4391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text overlay&#10;&#10;AI-generated content may be incorrect.">
            <a:extLst>
              <a:ext uri="{FF2B5EF4-FFF2-40B4-BE49-F238E27FC236}">
                <a16:creationId xmlns:a16="http://schemas.microsoft.com/office/drawing/2014/main" id="{73021C49-41B2-E267-11D3-1AD895FC5F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0182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text on it&#10;&#10;AI-generated content may be incorrect.">
            <a:extLst>
              <a:ext uri="{FF2B5EF4-FFF2-40B4-BE49-F238E27FC236}">
                <a16:creationId xmlns:a16="http://schemas.microsoft.com/office/drawing/2014/main" id="{92016211-E1D7-C5D1-B059-84F59D7BB1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6243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text overlay&#10;&#10;AI-generated content may be incorrect.">
            <a:extLst>
              <a:ext uri="{FF2B5EF4-FFF2-40B4-BE49-F238E27FC236}">
                <a16:creationId xmlns:a16="http://schemas.microsoft.com/office/drawing/2014/main" id="{3A989741-34CF-CC20-22CF-37E5A2672C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903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on a mountain&#10;&#10;AI-generated content may be incorrect.">
            <a:extLst>
              <a:ext uri="{FF2B5EF4-FFF2-40B4-BE49-F238E27FC236}">
                <a16:creationId xmlns:a16="http://schemas.microsoft.com/office/drawing/2014/main" id="{1E48FF45-B1E3-0C76-42D2-573A9DC151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747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text overlay&#10;&#10;AI-generated content may be incorrect.">
            <a:extLst>
              <a:ext uri="{FF2B5EF4-FFF2-40B4-BE49-F238E27FC236}">
                <a16:creationId xmlns:a16="http://schemas.microsoft.com/office/drawing/2014/main" id="{1C8B74BC-E74F-E7B5-8CDC-32437316AF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798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yellow background with white text&#10;&#10;AI-generated content may be incorrect.">
            <a:extLst>
              <a:ext uri="{FF2B5EF4-FFF2-40B4-BE49-F238E27FC236}">
                <a16:creationId xmlns:a16="http://schemas.microsoft.com/office/drawing/2014/main" id="{E865EAA1-E2BE-7D74-36C2-70360D8D40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2226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F9D6B6-F080-E09A-5B71-FB44CC26D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1500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0918D1-2362-7ED5-8CA3-16CF7610E6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2980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yellow text&#10;&#10;AI-generated content may be incorrect.">
            <a:extLst>
              <a:ext uri="{FF2B5EF4-FFF2-40B4-BE49-F238E27FC236}">
                <a16:creationId xmlns:a16="http://schemas.microsoft.com/office/drawing/2014/main" id="{E5494EA1-6DB3-6BCF-E9FF-8A72BDE765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050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a light shining on it&#10;&#10;AI-generated content may be incorrect.">
            <a:extLst>
              <a:ext uri="{FF2B5EF4-FFF2-40B4-BE49-F238E27FC236}">
                <a16:creationId xmlns:a16="http://schemas.microsoft.com/office/drawing/2014/main" id="{3E05232F-AE22-71DB-6D58-2BB96DE5E9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358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32AEC6-BD96-9EC9-4AF2-B145507430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1156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white text and blue background&#10;&#10;AI-generated content may be incorrect.">
            <a:extLst>
              <a:ext uri="{FF2B5EF4-FFF2-40B4-BE49-F238E27FC236}">
                <a16:creationId xmlns:a16="http://schemas.microsoft.com/office/drawing/2014/main" id="{043F879B-794D-C600-45B3-1AFDFEE0A5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524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yellow text&#10;&#10;AI-generated content may be incorrect.">
            <a:extLst>
              <a:ext uri="{FF2B5EF4-FFF2-40B4-BE49-F238E27FC236}">
                <a16:creationId xmlns:a16="http://schemas.microsoft.com/office/drawing/2014/main" id="{23E956D4-C5DF-359D-1799-0FB773D709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2388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5F0EF3-659C-5F3A-F8E7-DA70EFA064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11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in front of a light&#10;&#10;AI-generated content may be incorrect.">
            <a:extLst>
              <a:ext uri="{FF2B5EF4-FFF2-40B4-BE49-F238E27FC236}">
                <a16:creationId xmlns:a16="http://schemas.microsoft.com/office/drawing/2014/main" id="{A092AD8B-64AB-8B8B-E200-0CC50F0C4A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0717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62337C-C2DA-98D6-21B2-7BA37E8E2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0540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C174CD-2FF2-4314-B7FA-3A7F5CB4B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5967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3ED06F-BC73-7D20-16AC-363EEC9661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420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yellow sign with white text&#10;&#10;AI-generated content may be incorrect.">
            <a:extLst>
              <a:ext uri="{FF2B5EF4-FFF2-40B4-BE49-F238E27FC236}">
                <a16:creationId xmlns:a16="http://schemas.microsoft.com/office/drawing/2014/main" id="{25ED424C-9AE6-4FF1-34D1-37B78E745A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430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sign with yellow text&#10;&#10;AI-generated content may be incorrect.">
            <a:extLst>
              <a:ext uri="{FF2B5EF4-FFF2-40B4-BE49-F238E27FC236}">
                <a16:creationId xmlns:a16="http://schemas.microsoft.com/office/drawing/2014/main" id="{2904451B-942C-A143-71B4-0BF6CE77C3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183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text overlay&#10;&#10;AI-generated content may be incorrect.">
            <a:extLst>
              <a:ext uri="{FF2B5EF4-FFF2-40B4-BE49-F238E27FC236}">
                <a16:creationId xmlns:a16="http://schemas.microsoft.com/office/drawing/2014/main" id="{AEAAAF78-1FC5-ABEE-8CD9-1DC66E7803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630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text overlay&#10;&#10;AI-generated content may be incorrect.">
            <a:extLst>
              <a:ext uri="{FF2B5EF4-FFF2-40B4-BE49-F238E27FC236}">
                <a16:creationId xmlns:a16="http://schemas.microsoft.com/office/drawing/2014/main" id="{5A503828-ABDC-854E-336A-A6EB91EE48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2797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9642</TotalTime>
  <Words>0</Words>
  <Application>Microsoft Office PowerPoint</Application>
  <PresentationFormat>Widescreen</PresentationFormat>
  <Paragraphs>0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6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Calvary Chapel</dc:creator>
  <cp:lastModifiedBy>Calvary Chapel</cp:lastModifiedBy>
  <cp:revision>28</cp:revision>
  <dcterms:created xsi:type="dcterms:W3CDTF">2026-04-30T01:04:24Z</dcterms:created>
  <dcterms:modified xsi:type="dcterms:W3CDTF">2026-06-11T00:38:09Z</dcterms:modified>
</cp:coreProperties>
</file>