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2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91DC6-E3FF-4F69-9674-57AC69CFC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D1FAF7-4AFB-4E4C-BE73-0297A2EF7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3F14B-1A5D-4D5F-926C-BD1F7C4DA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6455-0630-4C46-9412-EC0780B9D74D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1DFA4-DE4E-4A7D-A154-3108748D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A3D68-059D-4F3C-BEBC-E9049095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FCCE-9734-4F46-9380-3B62B746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9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B0CF7-51C3-41E3-A5CA-B6E6D6C6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E783C-1F67-4089-AB63-0E1CAB087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AF063-4943-4DD4-86CB-7A77D559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6455-0630-4C46-9412-EC0780B9D74D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0E5C9-7EFA-4C5F-A27A-9B1C88FB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9E814-8F32-490F-9BC4-B6B60794D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FCCE-9734-4F46-9380-3B62B746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62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29DD83-C7ED-40DA-9FC0-F1C38C91A8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E1126E-4D8E-42F0-8224-0D8D1AEC7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EA623-0186-4E78-B070-F089A578B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6455-0630-4C46-9412-EC0780B9D74D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EA3E6-1F20-45E8-872A-DC2C54D4A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99716-E02A-405E-AE0F-3D066D34E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FCCE-9734-4F46-9380-3B62B746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77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AC4CF-44FD-4A43-AA72-004A0C6E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D75B0-65CD-445E-8FD4-51F9970A4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E62CF-5382-4F9F-8C19-566E5299B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6455-0630-4C46-9412-EC0780B9D74D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BA6AC-7B3B-4DF4-B993-C5EE995B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53CA2-B3D3-4B0A-BCDE-9D9E3BA7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FCCE-9734-4F46-9380-3B62B746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6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CC5F3-8EBC-4C8B-91F1-40EEA29AE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C3C79-39FA-41C7-9FD9-0348EA58F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253E9-BFD8-42A7-9230-98D8EDFA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6455-0630-4C46-9412-EC0780B9D74D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0D804-1107-47EB-9C82-085A6272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DAA71-C1DF-46FC-A291-529507DA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FCCE-9734-4F46-9380-3B62B746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5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D30E8-6FF0-4963-A933-CD8BB4623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9FB14-5AEE-4E2E-B96D-AD3DFE745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37332-E93A-4121-A4A8-E35701F19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6C2C0-F9FB-4E6D-9F6B-A0B9E37C7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6455-0630-4C46-9412-EC0780B9D74D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091D4-AB21-4827-94F7-B4C95A40E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253E6-A01C-4EA5-A6C8-B5C4D94C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FCCE-9734-4F46-9380-3B62B746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6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B3892-B528-4F2D-8D70-AD1C71AB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0299F-497E-4579-AA30-7E637CCD2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2FCAC-055E-4AA0-AC66-AC0FBD35E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946BB3-A19D-412E-A39F-0A5CD2AE1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10B2E-0089-4E2F-ABC8-55BB8C794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6662D6-12E6-4A57-A8F2-05AC1558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6455-0630-4C46-9412-EC0780B9D74D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43A646-8E00-4D5F-B9D4-E46CD7428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F1AC2-0BAB-4AE0-B33D-AB4E35B9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FCCE-9734-4F46-9380-3B62B746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39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C28D-D7AD-43E6-8EEF-1EBF8D63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5573A-7BF9-43EA-AC1F-241B97D29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6455-0630-4C46-9412-EC0780B9D74D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07A66-A1C7-43F4-9793-4CC77B9B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95108-C1F0-441F-B415-650E9977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FCCE-9734-4F46-9380-3B62B746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2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35567-2D22-4236-B146-3044A85D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6455-0630-4C46-9412-EC0780B9D74D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4CB88-398F-4707-A483-35F38F26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B5A68-7704-4A3F-8384-28F08D0B3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FCCE-9734-4F46-9380-3B62B746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5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1445-4858-40FF-8426-F0EC6D21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D3401-61C6-4AF6-B341-99072FB96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ED5B5-B261-4FA5-8A7C-5C2E4881E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46721-8D7F-4BC4-97F3-E3AB074A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6455-0630-4C46-9412-EC0780B9D74D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B6EB9-74CD-49DD-A69C-D263B1B6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F4B0C-5B86-47D7-A56D-67B87E50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FCCE-9734-4F46-9380-3B62B746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61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ADF69-5130-439C-8743-155364D2D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F5CD58-D2DB-4C56-BF62-D42B071156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05718-8EA8-42AC-9165-05216314D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5B893-E14E-473A-8C16-0781E7354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6455-0630-4C46-9412-EC0780B9D74D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69F7A-317D-4D35-BCED-B5BD7842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FAD6-1618-4039-9800-76932FEA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FCCE-9734-4F46-9380-3B62B746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8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56A9D8-EF7F-4DA1-82CC-AC544E2C1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80A7A-B36E-46E8-8C87-9D5BAFA2A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506C9-6899-4712-A97E-E073D7ECE3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96455-0630-4C46-9412-EC0780B9D74D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10731-E4C8-413D-BE5C-C79263B868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E93CE-FD48-4EBA-B9DE-A86C2CF4C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FCCE-9734-4F46-9380-3B62B746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8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0A7E1D-96FF-4626-A392-C2EC3DEE3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07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46DDC-EF45-4271-8A5B-81E6649D8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99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CA976-82E2-4B53-A5B3-9F816BE5B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45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386F3-D48A-4792-A8BE-F2EF074D0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74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DA22B-C192-4D51-819F-2D92AC59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8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790D1-11AE-4FE4-AD3C-A7E1E431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46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0F644-C64D-4B88-BC4B-DF544C883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04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938436-C3BC-4D7C-88D1-5F38268A3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09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006F2-DEB4-4B1B-8F27-15162BE5C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17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0A0D8-05C8-4544-90CB-4D9551535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50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233ED-8BEA-4B8D-BDB3-BEFD2FC63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29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AD72E-EEE9-4647-AE40-2686CF698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97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D7780-D30C-4662-AFF8-72BD684FC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51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C31DC-8DBE-4996-942B-2DF5F851C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83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C9171-1DC3-4B6E-9CAE-023E443C0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78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3077D2-F4C0-4BD4-A121-43450AD37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43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27AD-4FC1-4110-86E1-FA9C69C21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50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95BC58-4BD4-4B71-9785-76A66F060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08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033D6-0738-419A-AF34-53CAEB851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61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47879B-5D6A-49C4-B18A-1E09E3B22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7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81FF6-316E-4CA5-AAE3-B0597754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79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F8271-5891-47FB-A3AF-23F16409A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0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2D5C3C-9940-469F-BBB3-90BC941F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65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424A3-6E9C-469C-A22B-1644413BB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02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90225D-ED19-4A35-A0C8-168AF441B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76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1325-4F6E-4E22-8FE9-9A41A2B86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10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B753A-2D6C-4511-98F2-24FEDA7BC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3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DCA34-49EE-49FE-AF4B-9901A228C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5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E7E70-C211-4CC1-96A1-B57940679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14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EB8D2-42D0-4F7F-B710-A32EC425A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15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B5406B-D043-4A14-BCC2-8B5EFE654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300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16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82F7C-69F1-4349-AD05-E79F0C900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47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BA494-13D2-4569-8971-E2A3E8C18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20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DA1EB-06DC-4433-BC9D-6ABB8E034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88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50490-7AD1-4F4F-965D-B32BCA8A2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9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4DF30E-85D5-4A11-8C55-5420F919A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62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CB47F-451E-4540-9F7C-95D2FB78B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0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C63FA-B20B-48C4-A174-A1621D947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0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4F146-F6FA-41F9-A9BA-5477A47B5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4B1DF4-D795-4377-BDD7-9065C2256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78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6D56B-9DDC-4BB7-9345-80FC09550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2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6B3AE-1D61-4FA2-850B-AA7226903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71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6C85F-222B-4B0D-9A26-8D9497605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14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Widescreen</PresentationFormat>
  <Paragraphs>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Shank</dc:creator>
  <cp:lastModifiedBy>Robert Shank</cp:lastModifiedBy>
  <cp:revision>3</cp:revision>
  <dcterms:created xsi:type="dcterms:W3CDTF">2026-06-28T08:44:21Z</dcterms:created>
  <dcterms:modified xsi:type="dcterms:W3CDTF">2026-06-28T09:23:49Z</dcterms:modified>
</cp:coreProperties>
</file>