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65" r:id="rId4"/>
    <p:sldId id="366" r:id="rId5"/>
    <p:sldId id="367" r:id="rId6"/>
    <p:sldId id="392" r:id="rId7"/>
    <p:sldId id="393" r:id="rId8"/>
    <p:sldId id="368" r:id="rId9"/>
    <p:sldId id="369" r:id="rId10"/>
    <p:sldId id="370" r:id="rId11"/>
    <p:sldId id="371" r:id="rId12"/>
    <p:sldId id="404" r:id="rId13"/>
    <p:sldId id="403" r:id="rId14"/>
    <p:sldId id="372" r:id="rId15"/>
    <p:sldId id="373" r:id="rId16"/>
    <p:sldId id="374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5" r:id="rId27"/>
    <p:sldId id="4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F32C-9C20-4BE7-F016-F30A10CD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8F5F-A1CE-F986-C7AB-939F6DBDE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8A6-6922-D0E6-9312-ECE893EE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9E03-820E-086B-8074-65374889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4A32-E3B0-FCB5-EF61-6961C95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D41B-F828-6C46-E83A-7197957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ED35-D31A-1F3F-FF78-879E41263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6F5A-C782-0C9F-F1B1-A77EE5A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D939-D5B8-4948-B5D1-8307F30D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2A41-EAAB-6B41-21A1-86D4AFF2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CEE1-6978-0917-C053-7EB0FA330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7F3F4-8205-6CAF-308E-76E24DD0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FCED-D7CA-F893-E1C1-A3C57812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5A69-EC84-A090-A3A9-7C0A4AB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33E8-BE63-158A-AEB7-E694AC4B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D4E-AFBE-4695-AE1E-FCC9158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AD6F-5D59-3027-8004-5EBFDA72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E868-93B5-8D2F-7AC9-DCF0640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CB8A-05F8-EF98-5F5A-7E225AF5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E484-CD8E-FB15-AAB7-F57E10C1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D9BA-6438-EFAE-727D-CB14F88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09D6-141E-F36D-BC2F-FEDC61BC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1E71B-008E-00ED-1A7F-011C0CFB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631E-01C6-D6C8-320A-6308CDB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DFD0-74AA-1304-29F5-27EEBE6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1A9-EF81-7F0D-DBFD-D0D0A252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58A7-C25E-4F85-6090-A082F9CB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7C5-4A1D-23AC-66BC-5B9879A50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BD2C-A57E-9129-E513-66BCEAA8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42F72-09E3-8C10-AAE4-F9133D4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0080-DAA6-7E1A-2F0F-610BFBE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65AA-E0A3-8678-C534-481BEF1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6EDC-17D1-A387-A2E1-869D3524C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583AD-3A8A-3CBC-A786-266BCB4AF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668E-C950-DA8B-B3AE-659A044A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8AAC4-DF51-8B69-5A70-E79833B60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8A26-F698-7AC8-DBCB-E9789BD2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BD66C-6C2F-36BB-7AA2-496D79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8B63-9EC2-B949-6C8B-F8B36CC8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C3E-3727-F6EE-8D2F-B89BABF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CBDA-69D2-9B0B-B4C2-00A028AE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46279-C8AB-7588-7767-AA61240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911B-CD1C-849D-237B-5E6FDF6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2ED2-1507-405D-038E-CCC55C7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BE1DF-C3C4-E8C2-0B1C-F3FB1AD9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6ADD-CD80-A849-E245-4EF0BEA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7A-F0C8-5EF4-EA35-7719AB5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8C0B-884E-5155-A92F-ADAEE06A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48AD-19C7-8EEE-0864-7D548F01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AE63-FC9A-621E-DBA4-54793FC3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A5043-2E31-8A91-623B-754F94A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1650B-A79C-9DF5-2E0C-11668100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9851-65FB-A5A3-3AAE-50C0A34C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C84F-58C0-E7A6-59B3-08A580A4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4A44-B845-E43B-28B4-3816AC30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47BE5-B42B-2D62-1882-996849F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688B8-3284-EF15-E449-C0128829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2065B-7552-2803-12C6-B02C5FFE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3FD00-54EB-17B0-3FDD-24AEF4D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F55E-04D2-904F-8867-1AF03718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EA88-3420-2D85-8BD2-DDC5321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0E08-B510-4FF3-B75A-EF6113A1E9B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3B62-BBD3-7E4E-EF08-52849346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BD3C-BEE4-ACB8-BCD3-E453D81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ABEB7AE0-B72D-C41F-58FC-70BE4F39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E341B2F9-B496-373F-51F4-C5A4D60FB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af on a cloth&#10;&#10;AI-generated content may be incorrect.">
            <a:extLst>
              <a:ext uri="{FF2B5EF4-FFF2-40B4-BE49-F238E27FC236}">
                <a16:creationId xmlns:a16="http://schemas.microsoft.com/office/drawing/2014/main" id="{F249AB94-0B84-BB1A-AAE4-FE543A26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7F42DDF1-7419-2E03-E79F-593D5052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open book with text overlay&#10;&#10;AI-generated content may be incorrect.">
            <a:extLst>
              <a:ext uri="{FF2B5EF4-FFF2-40B4-BE49-F238E27FC236}">
                <a16:creationId xmlns:a16="http://schemas.microsoft.com/office/drawing/2014/main" id="{610DF230-886E-56EF-6389-BC60A0058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6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DF4BE80A-C24B-8641-F278-2A2080E35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in white robes&#10;&#10;AI-generated content may be incorrect.">
            <a:extLst>
              <a:ext uri="{FF2B5EF4-FFF2-40B4-BE49-F238E27FC236}">
                <a16:creationId xmlns:a16="http://schemas.microsoft.com/office/drawing/2014/main" id="{97FE26AA-A332-EE16-AD6B-96A0D3AFD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8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a person in white robes&#10;&#10;AI-generated content may be incorrect.">
            <a:extLst>
              <a:ext uri="{FF2B5EF4-FFF2-40B4-BE49-F238E27FC236}">
                <a16:creationId xmlns:a16="http://schemas.microsoft.com/office/drawing/2014/main" id="{BEE999FF-FF96-90FC-CC3C-9BE119D79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9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hand and text&#10;&#10;AI-generated content may be incorrect.">
            <a:extLst>
              <a:ext uri="{FF2B5EF4-FFF2-40B4-BE49-F238E27FC236}">
                <a16:creationId xmlns:a16="http://schemas.microsoft.com/office/drawing/2014/main" id="{BCE6D6C0-69CA-A0DA-E374-66FCE2774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2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AEAAAF78-1FC5-ABEE-8CD9-1DC66E78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1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mountain&#10;&#10;AI-generated content may be incorrect.">
            <a:extLst>
              <a:ext uri="{FF2B5EF4-FFF2-40B4-BE49-F238E27FC236}">
                <a16:creationId xmlns:a16="http://schemas.microsoft.com/office/drawing/2014/main" id="{1E48FF45-B1E3-0C76-42D2-573A9DC1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7783BB50-AA4F-61CD-C1C1-15AE509E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light&#10;&#10;AI-generated content may be incorrect.">
            <a:extLst>
              <a:ext uri="{FF2B5EF4-FFF2-40B4-BE49-F238E27FC236}">
                <a16:creationId xmlns:a16="http://schemas.microsoft.com/office/drawing/2014/main" id="{A092AD8B-64AB-8B8B-E200-0CC50F0C4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7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AI-generated content may be incorrect.">
            <a:extLst>
              <a:ext uri="{FF2B5EF4-FFF2-40B4-BE49-F238E27FC236}">
                <a16:creationId xmlns:a16="http://schemas.microsoft.com/office/drawing/2014/main" id="{D7698845-7C4A-65CF-A5DE-5848016A7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00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with a waterfall in the background&#10;&#10;AI-generated content may be incorrect.">
            <a:extLst>
              <a:ext uri="{FF2B5EF4-FFF2-40B4-BE49-F238E27FC236}">
                <a16:creationId xmlns:a16="http://schemas.microsoft.com/office/drawing/2014/main" id="{3F140D4B-AF3F-00E7-23BA-37A66BB3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0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ss with a sign on it&#10;&#10;AI-generated content may be incorrect.">
            <a:extLst>
              <a:ext uri="{FF2B5EF4-FFF2-40B4-BE49-F238E27FC236}">
                <a16:creationId xmlns:a16="http://schemas.microsoft.com/office/drawing/2014/main" id="{6BF23D2A-56FC-73F4-CE0F-5572F410A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6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a light coming through it&#10;&#10;AI-generated content may be incorrect.">
            <a:extLst>
              <a:ext uri="{FF2B5EF4-FFF2-40B4-BE49-F238E27FC236}">
                <a16:creationId xmlns:a16="http://schemas.microsoft.com/office/drawing/2014/main" id="{DD67674E-D77C-324E-6FF1-DFC462835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35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id="{25ED424C-9AE6-4FF1-34D1-37B78E745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0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yellow text&#10;&#10;AI-generated content may be incorrect.">
            <a:extLst>
              <a:ext uri="{FF2B5EF4-FFF2-40B4-BE49-F238E27FC236}">
                <a16:creationId xmlns:a16="http://schemas.microsoft.com/office/drawing/2014/main" id="{2904451B-942C-A143-71B4-0BF6CE77C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83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5A503828-ABDC-854E-336A-A6EB91EE4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3F73F1E1-AC2F-2004-7B38-03A749AF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hill and buildings&#10;&#10;AI-generated content may be incorrect.">
            <a:extLst>
              <a:ext uri="{FF2B5EF4-FFF2-40B4-BE49-F238E27FC236}">
                <a16:creationId xmlns:a16="http://schemas.microsoft.com/office/drawing/2014/main" id="{586E0475-8D38-714C-48ED-04FFB151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9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plit image of a road and a city&#10;&#10;AI-generated content may be incorrect.">
            <a:extLst>
              <a:ext uri="{FF2B5EF4-FFF2-40B4-BE49-F238E27FC236}">
                <a16:creationId xmlns:a16="http://schemas.microsoft.com/office/drawing/2014/main" id="{05216E3C-03A2-8C9F-D486-6D84F5E27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0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ity&#10;&#10;AI-generated content may be incorrect.">
            <a:extLst>
              <a:ext uri="{FF2B5EF4-FFF2-40B4-BE49-F238E27FC236}">
                <a16:creationId xmlns:a16="http://schemas.microsoft.com/office/drawing/2014/main" id="{EEB64648-26E6-2808-4D5B-77C3ECF19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rown and standing in front of a landscape&#10;&#10;AI-generated content may be incorrect.">
            <a:extLst>
              <a:ext uri="{FF2B5EF4-FFF2-40B4-BE49-F238E27FC236}">
                <a16:creationId xmlns:a16="http://schemas.microsoft.com/office/drawing/2014/main" id="{F2734C20-486B-88B7-861E-6DBAF10D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a city and a horse&#10;&#10;AI-generated content may be incorrect.">
            <a:extLst>
              <a:ext uri="{FF2B5EF4-FFF2-40B4-BE49-F238E27FC236}">
                <a16:creationId xmlns:a16="http://schemas.microsoft.com/office/drawing/2014/main" id="{84F89912-9141-5C4F-7DCB-A8DCBD44F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0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path with a clock in the background&#10;&#10;AI-generated content may be incorrect.">
            <a:extLst>
              <a:ext uri="{FF2B5EF4-FFF2-40B4-BE49-F238E27FC236}">
                <a16:creationId xmlns:a16="http://schemas.microsoft.com/office/drawing/2014/main" id="{67D16F65-2972-F715-C922-0D7326D2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2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7765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22</cp:revision>
  <dcterms:created xsi:type="dcterms:W3CDTF">2026-04-30T01:04:24Z</dcterms:created>
  <dcterms:modified xsi:type="dcterms:W3CDTF">2026-06-04T06:32:13Z</dcterms:modified>
</cp:coreProperties>
</file>