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2" d="100"/>
          <a:sy n="82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25B8-889F-61FD-E4A5-9BC2F8ED3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4BB1FF-39CB-283F-7D5D-6470740ED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FCDFE-32CE-0607-F426-D3E06165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E1CA-301B-4B21-839C-DC57B519BAC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1EECA-8121-420F-3F36-8FD1F9E49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EDC15-6271-D693-D203-9B383DD8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56ED-939E-4DA0-BB9B-9CCC60466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5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4D43D-B225-E9BB-1A94-83A24259D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1E8E5-6B0D-3291-90AC-7697B9212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97E8B-7DA9-12F0-DFB4-CB1646F9C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E1CA-301B-4B21-839C-DC57B519BAC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C0592-9458-7AFB-E955-8BC940F95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EC665-CB91-A272-2081-02EB3C3FC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56ED-939E-4DA0-BB9B-9CCC60466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47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C35A0-1C2E-8E81-D9B2-27341BA093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5B842B-5751-69D3-B5F6-3FF2F4D3B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E56CB-484B-24ED-1E99-2D4E29F5C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E1CA-301B-4B21-839C-DC57B519BAC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412DC-4D8A-8E5E-CD54-F056A649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FA5B5-4FA2-45D2-553F-B39768101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56ED-939E-4DA0-BB9B-9CCC60466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7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29926-36A4-2CDC-D094-CB4762721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71B85-DE52-74C2-C5E4-69F79D729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9ED97-1AE6-150B-E434-2DF1A91B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E1CA-301B-4B21-839C-DC57B519BAC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3754C-647F-8C3A-E7A0-0EADC964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A2EAF-D9AE-CC3C-E21B-F39715751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56ED-939E-4DA0-BB9B-9CCC60466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7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EB66F-24CA-279B-EA7D-BE8C8FCD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F2DB6-57EE-15AE-2AEE-BA47731FA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515E8-0AF3-7F59-B2B2-D8C60DA97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E1CA-301B-4B21-839C-DC57B519BAC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5B1EB-1B02-66A2-3F84-89D75D7E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B8D4C-2883-AFEE-ABBB-6BBA7AF6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56ED-939E-4DA0-BB9B-9CCC60466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83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8FD1-CEFD-20FD-3469-317C07CB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6439C-CE20-B735-BC13-EF8FF061F3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B8B9D-E28F-A51A-6BAF-478AE1D93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43148-4B72-F637-FB86-A9CFD8FF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E1CA-301B-4B21-839C-DC57B519BAC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DC0AD7-63F2-5735-AE2F-E6E5E43F4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8558B-FBCA-F766-AEA1-264994252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56ED-939E-4DA0-BB9B-9CCC60466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33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BBAEE-70AB-68B0-7C3E-47773638F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F9775-70F8-3A1E-1DFB-8EB928B4F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D1B8CA-FBB9-C59B-EDB5-F1977CC6E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0CF4F5-7B0F-EAF2-413E-71B0872C9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9A2F62-692A-2937-284F-52CEE1CBA2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A626C-77F4-4B00-F2B1-D16696EF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E1CA-301B-4B21-839C-DC57B519BAC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B898A1-9693-0363-E890-D6675151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127F71-BAB5-5D15-6C67-90F4D26E8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56ED-939E-4DA0-BB9B-9CCC60466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9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9D57B-CEFC-6264-FE14-14EB065B0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7B25B-8DBE-977B-6B24-98CC09DBB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E1CA-301B-4B21-839C-DC57B519BAC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E4818-EBDC-C590-BEA9-DB13B3D7A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14A6F-ED56-238B-A5CE-4224A4B6E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56ED-939E-4DA0-BB9B-9CCC60466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7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1C4E57-DC22-302B-EB30-2CD3CC9D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E1CA-301B-4B21-839C-DC57B519BAC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0A967-193F-E53B-20DC-9DFA89009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09F9B-5A88-50C2-CDF4-2B1919C10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56ED-939E-4DA0-BB9B-9CCC60466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8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B33E-5C3A-B61C-0F98-25BF7DC61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E7495-CF6C-E5BE-9875-39701659F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DE488-0DA9-A962-DEE2-90FB7F42C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DDD4B-ADE4-09C5-E084-795642445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E1CA-301B-4B21-839C-DC57B519BAC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248BA-9AC3-DF32-725C-012BE586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F8AC7-AFB9-456F-0D63-C3E7F8EC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56ED-939E-4DA0-BB9B-9CCC60466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5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A9A72-CCED-0F08-A79F-1B458D971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DA4A65-FA4B-FE0D-846D-B199E0770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43676B-FF3B-C4AB-6FA7-EF87A333B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BB75C-DC02-6EDC-5126-1F7A6A0C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E1CA-301B-4B21-839C-DC57B519BAC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19906-01CC-5B93-27EC-1CCF73279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1B428D-5DF5-B94A-0198-3D218557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56ED-939E-4DA0-BB9B-9CCC60466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30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C93A0B-A374-3384-4926-E7C61D1DF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78619-4FAB-3AEE-2167-3CCD22377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FE689-4FB2-F368-C0A0-3E5E1C217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B8E1CA-301B-4B21-839C-DC57B519BAC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40A15-CA8C-9361-6FD0-7A58FEBE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9B046-5581-4B9F-2B06-7954DB2BE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8B56ED-939E-4DA0-BB9B-9CCC60466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8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56B528-0832-1AAC-C615-CE1216F85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82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robes&#10;&#10;AI-generated content may be incorrect.">
            <a:extLst>
              <a:ext uri="{FF2B5EF4-FFF2-40B4-BE49-F238E27FC236}">
                <a16:creationId xmlns:a16="http://schemas.microsoft.com/office/drawing/2014/main" id="{403E4FDD-A041-3032-42DF-D2EA0C5AE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crown and dove&#10;&#10;AI-generated content may be incorrect.">
            <a:extLst>
              <a:ext uri="{FF2B5EF4-FFF2-40B4-BE49-F238E27FC236}">
                <a16:creationId xmlns:a16="http://schemas.microsoft.com/office/drawing/2014/main" id="{7838B95F-E9ED-FD3A-16CD-447A79F25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76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person holding a book&#10;&#10;AI-generated content may be incorrect.">
            <a:extLst>
              <a:ext uri="{FF2B5EF4-FFF2-40B4-BE49-F238E27FC236}">
                <a16:creationId xmlns:a16="http://schemas.microsoft.com/office/drawing/2014/main" id="{29E08198-0FF2-49ED-74DC-63D9DD917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91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waterfall&#10;&#10;AI-generated content may be incorrect.">
            <a:extLst>
              <a:ext uri="{FF2B5EF4-FFF2-40B4-BE49-F238E27FC236}">
                <a16:creationId xmlns:a16="http://schemas.microsoft.com/office/drawing/2014/main" id="{CF602483-FF91-2E87-3E98-B5AE8E8C7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36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tanding in front of a building&#10;&#10;AI-generated content may be incorrect.">
            <a:extLst>
              <a:ext uri="{FF2B5EF4-FFF2-40B4-BE49-F238E27FC236}">
                <a16:creationId xmlns:a16="http://schemas.microsoft.com/office/drawing/2014/main" id="{46939296-5858-AF69-475D-C429A0DB2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6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F105C7-2A43-D20F-B443-F3610504A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08" y="0"/>
            <a:ext cx="505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60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 on an island&#10;&#10;AI-generated content may be incorrect.">
            <a:extLst>
              <a:ext uri="{FF2B5EF4-FFF2-40B4-BE49-F238E27FC236}">
                <a16:creationId xmlns:a16="http://schemas.microsoft.com/office/drawing/2014/main" id="{7FBBD839-23A6-DD18-6955-BAD2124DE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46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fire place&#10;&#10;AI-generated content may be incorrect.">
            <a:extLst>
              <a:ext uri="{FF2B5EF4-FFF2-40B4-BE49-F238E27FC236}">
                <a16:creationId xmlns:a16="http://schemas.microsoft.com/office/drawing/2014/main" id="{13DBDBE8-4A35-D94D-C84B-061F0CC5C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31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flames with text overlay&#10;&#10;AI-generated content may be incorrect.">
            <a:extLst>
              <a:ext uri="{FF2B5EF4-FFF2-40B4-BE49-F238E27FC236}">
                <a16:creationId xmlns:a16="http://schemas.microsoft.com/office/drawing/2014/main" id="{6E8CC6DC-9E1C-761B-9CF0-0D2307B66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51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louds with text&#10;&#10;AI-generated content may be incorrect.">
            <a:extLst>
              <a:ext uri="{FF2B5EF4-FFF2-40B4-BE49-F238E27FC236}">
                <a16:creationId xmlns:a16="http://schemas.microsoft.com/office/drawing/2014/main" id="{F1CBF5B0-F0BD-6485-ACD5-FE040DD41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58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ymbols and icons&#10;&#10;AI-generated content may be incorrect.">
            <a:extLst>
              <a:ext uri="{FF2B5EF4-FFF2-40B4-BE49-F238E27FC236}">
                <a16:creationId xmlns:a16="http://schemas.microsoft.com/office/drawing/2014/main" id="{5BFA6A52-12D9-F424-BE57-672F422F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62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D2948B36-7D91-31C1-FD2D-2A9974650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96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large crowd of people&#10;&#10;AI-generated content may be incorrect.">
            <a:extLst>
              <a:ext uri="{FF2B5EF4-FFF2-40B4-BE49-F238E27FC236}">
                <a16:creationId xmlns:a16="http://schemas.microsoft.com/office/drawing/2014/main" id="{5ECF014D-17F8-D2F7-C4F4-946A35DFB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30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Calvary Chapel</dc:creator>
  <cp:lastModifiedBy>Calvary Chapel</cp:lastModifiedBy>
  <cp:revision>1</cp:revision>
  <dcterms:created xsi:type="dcterms:W3CDTF">2026-04-14T06:59:37Z</dcterms:created>
  <dcterms:modified xsi:type="dcterms:W3CDTF">2026-04-14T07:02:39Z</dcterms:modified>
</cp:coreProperties>
</file>