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FA5CF-D177-AB69-7C6F-DA455C43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FD5E1-07CF-9D56-9EF9-7B377EECF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CFDC-6F48-2AB0-04E1-9FB93F15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D76B-055F-D9E8-FD8F-C80E5E08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484B9-FB1F-26D7-ABD3-91456773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560E-B4A1-B77F-6864-99AA5350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EDCF5-E6BF-12C5-2687-003A07A67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D0CE7-6558-25F3-9E9B-61076AD5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EC24D-AEE9-301A-23C0-5D23576D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75D8C-2769-7E2F-1CB8-304FAD6D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2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304EE-CBB5-E66B-7CB9-67C38E46B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86BB6-A11B-C3FC-7E88-45EE2C9F6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37490-FA0A-FE91-23F0-E8D154CB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E9BCF-C737-B0F5-B85D-BF2C3FFD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CB1E8-EAD4-52FC-8167-48149BEB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7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273CB-7A71-A510-42F6-6657D7C4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2D8F8-9E76-F891-AB1C-3AFB99875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2E98-34FA-2908-6296-5B884F5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50112-A5FD-F4BF-8725-21A3C613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C5A0D-B136-F12F-887F-BFFE6882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27DF-DF8F-6499-AAB7-2F66926A7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D31D-438D-6E66-6A29-ECCA11C9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E2F7D-BAC6-EB5E-9BAD-1CE872E9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A32C4-38E9-D034-9E29-C438D188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3A90A-C5B1-DEF3-C67E-ED78DD21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6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ECBF6-BE08-95A2-DA5E-B83D5473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FF039-19A3-0D6F-0314-904C6CA0A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B0728-C8A1-69BE-968C-76050ACEE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B750C-F66B-C832-BF7E-8FDD2A7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E744C-4DBA-9B1D-3C32-FDF303E5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1181-1715-D1CF-8DE9-1534715F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2A9D-DBAE-D0A8-EE41-B6A7530B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AE352-2988-63AB-2EB8-FE4D8203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21C78-5C90-B65D-CE47-0116C8C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6D8D93-0959-EA37-47B0-BDE3921FC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53083-5985-DCB1-112C-9904B469B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2A38E-16D8-4AB8-C112-D5426E2C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9EA50-5C9C-1587-E695-93CD5F96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34373-ECBC-5941-5727-C824F6844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4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0306-86DA-B020-E7B5-ECB44D31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10ED4-2B39-9587-7B4A-F81BF51B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7C5BC-1034-D3D8-8B5D-A7371923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342A8-AA4D-00A7-4B10-0D19A107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D9E2B-1DE6-9EC5-0E03-8C7FF847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50EF5-584F-38A3-E247-48845369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AB7F-954E-BD4F-C1F4-F2BD5DF5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C918-47FD-4D4E-69B1-2DF69F53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CEDF8-9B87-4B51-6A23-11D1CE7C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9544F-49F0-1977-39F9-35FD38B8F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89B46-5C16-32F9-443F-A53618E0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037F4-069B-0661-0260-61A94B47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E3833-2E9E-C6B3-091F-E67A975A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D726-199B-5313-788A-BD26CE77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C64E0-36C4-8E4F-4235-C85A7092F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71735-5D2C-8079-E78C-D55756C6E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1BCDB-1143-8302-F2AC-72F32949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8B969-D4C0-00ED-5CF3-FCDBE07E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C4996-20CB-9F3D-DC55-87A086E9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38FDD-61F5-8A43-A62C-7F2A659B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F6009-6DA9-5633-ABDB-86BAE7A0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2BCF-3BA4-2892-0EE0-A124B6F9D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2E3F2-1F0F-417E-AB27-9FB15DE3CC36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D2C8-BCCF-1A06-6259-63C5B9EE4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3833E-F1F3-4B6C-4F44-406316C86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41500A-C58C-4196-B8C2-96ECC5335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2DF62-A61C-18B8-060E-CAB04027F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83565E57-E6A4-46EA-AD0E-9D0909DC0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pointing at his thumbs&#10;&#10;AI-generated content may be incorrect.">
            <a:extLst>
              <a:ext uri="{FF2B5EF4-FFF2-40B4-BE49-F238E27FC236}">
                <a16:creationId xmlns:a16="http://schemas.microsoft.com/office/drawing/2014/main" id="{37EED2E4-D9BE-7575-45D1-1810DC508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9D660386-286A-690F-26F7-CCBB1218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8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background with white text&#10;&#10;AI-generated content may be incorrect.">
            <a:extLst>
              <a:ext uri="{FF2B5EF4-FFF2-40B4-BE49-F238E27FC236}">
                <a16:creationId xmlns:a16="http://schemas.microsoft.com/office/drawing/2014/main" id="{1F92CD59-CEEE-ABEB-03C8-35E21652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4D920099-F6DA-CB61-9E9C-C66C93BE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8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C8F71-42D2-537A-86F2-F65187FEC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4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75E89-00E6-9BFD-D7B9-C5EF631B9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327998-DA0D-E219-8672-6793A076C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6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ED1C2CEE-7B68-24C5-5100-44D85661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itting on the floor&#10;&#10;AI-generated content may be incorrect.">
            <a:extLst>
              <a:ext uri="{FF2B5EF4-FFF2-40B4-BE49-F238E27FC236}">
                <a16:creationId xmlns:a16="http://schemas.microsoft.com/office/drawing/2014/main" id="{8D531CBD-3144-5C25-F7F8-B6107CEA2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49C81DFA-654B-B2AF-36D8-F9610961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6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F810649F-FD64-8EB2-D410-B75BB6B0C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text&#10;&#10;AI-generated content may be incorrect.">
            <a:extLst>
              <a:ext uri="{FF2B5EF4-FFF2-40B4-BE49-F238E27FC236}">
                <a16:creationId xmlns:a16="http://schemas.microsoft.com/office/drawing/2014/main" id="{7781D769-3A09-123E-8CB2-3D28B4C69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Calvary Chapel</dc:creator>
  <cp:lastModifiedBy>Calvary Chapel</cp:lastModifiedBy>
  <cp:revision>1</cp:revision>
  <dcterms:created xsi:type="dcterms:W3CDTF">2026-04-14T07:49:14Z</dcterms:created>
  <dcterms:modified xsi:type="dcterms:W3CDTF">2026-04-14T07:51:39Z</dcterms:modified>
</cp:coreProperties>
</file>