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2" d="100"/>
          <a:sy n="82" d="100"/>
        </p:scale>
        <p:origin x="4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80638-3D21-4C3F-C3CA-6A16E408DB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C861E3-C9E0-6285-9D95-F91A251AD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F612B-F899-3642-0B94-F8F77E7F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6C76-A86B-402C-9E7A-8B7DC19B9195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C20A9-E118-D4C8-B515-C64B0005F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E4129-13D9-DE92-C6B8-A1E445145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2402-4F24-49B0-AFA4-D6143FCCF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1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286C2-3048-132B-DDAC-5094D41F2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037771-F143-9DB6-DA59-C5904AC663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89DBD-3099-9FDC-1F86-DC1314706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6C76-A86B-402C-9E7A-8B7DC19B9195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C8281-7AF1-DCD8-31A9-F9F9ADE58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27868-08D1-174B-7FAC-F292E744C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2402-4F24-49B0-AFA4-D6143FCCF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93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D622F6-9F7A-029A-06BE-AD5C033EE9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DCDABF-1C31-8E1D-F277-17A7B8E8D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41D5D-CFD7-A2C0-4879-15F535B30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6C76-A86B-402C-9E7A-8B7DC19B9195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DEE45-94AF-357C-8521-A4B56CAB4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153BA-2F06-74D7-CACC-AD08E55FE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2402-4F24-49B0-AFA4-D6143FCCF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50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8A4EF-E1D9-BE16-7164-7C1760951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EC4EB-900E-9279-1147-1AFDA8D60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322D1-1939-FC40-67FB-30FECF086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6C76-A86B-402C-9E7A-8B7DC19B9195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25D35-CD77-A798-E74B-C50DDEFF0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97026-BB8A-0CBE-EBE7-B8ED7C0A8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2402-4F24-49B0-AFA4-D6143FCCF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10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48E8B-833D-5F41-6706-74137AC98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17859-5B21-B250-1F7E-E1BBEC51F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FD7D8-2319-B5FB-C4A8-E0E9892FA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6C76-A86B-402C-9E7A-8B7DC19B9195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8863A-4CBF-06F4-DE97-57879C4A2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EB076-D4E5-388C-FFB1-A60FFD37A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2402-4F24-49B0-AFA4-D6143FCCF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06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B2DB2-9ABD-2C70-6FB4-6BD8BDA97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951CF-5B81-66CD-D730-907C53043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6BBD93-31F5-BB4A-37F0-CC4D29607E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89B777-FC1D-46FB-EF14-32AFF6AFE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6C76-A86B-402C-9E7A-8B7DC19B9195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8978A-D6CE-D68D-9A75-7744C55D9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6244DB-3B85-B93D-A450-9397B6754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2402-4F24-49B0-AFA4-D6143FCCF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61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9ADF7-5FF2-A1FC-B0B6-26FF076F4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958AB-E796-67D1-649F-A056B05D9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AD9D7A-4B89-802E-A671-AAD3464A7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76156-0EA2-4BC5-27BD-0D904F19BC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8A85D8-5E7F-DA8B-9B4F-D7897BDC8C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9825EC-2E15-A514-163E-E49BEC0A3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6C76-A86B-402C-9E7A-8B7DC19B9195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1712E1-648E-FCD8-0DC1-45983E31E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63DBC3-1560-0DF7-7796-CA8B10735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2402-4F24-49B0-AFA4-D6143FCCF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34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18936-5033-F949-05D8-EF84D655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670130-AC51-AADD-6C48-15DD7E227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6C76-A86B-402C-9E7A-8B7DC19B9195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C924F2-CA59-7560-D9F8-7DF1340E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3784F6-5EEA-1750-C78D-91E7EB264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2402-4F24-49B0-AFA4-D6143FCCF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4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D75599-A85E-2E48-5991-663E4181A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6C76-A86B-402C-9E7A-8B7DC19B9195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BB9D00-262A-1464-92B6-9CE04936C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074B1B-1147-8974-8251-30349DE9D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2402-4F24-49B0-AFA4-D6143FCCF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339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5556C-179A-9B51-69D1-EF9B858BE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06124-7FBB-A15E-9869-C0B5FEEE8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7AB8E9-5B35-DF23-8AC1-C36F8996A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B6B94A-4561-46D5-1679-3FA868AE8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6C76-A86B-402C-9E7A-8B7DC19B9195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7D657-36F1-BDF6-5BE0-0D8B96883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26D60-C416-1BBE-BC11-59A306EBD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2402-4F24-49B0-AFA4-D6143FCCF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63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9C208-DDD9-3538-98F9-68EB5A5AE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C70FD7-2426-06F8-14FF-D628F7CAF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8B567F-3AE3-8534-94EF-C67A0EF8A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01D53-A500-8352-B463-C8AAD44D6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26C76-A86B-402C-9E7A-8B7DC19B9195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F7AC8-B153-53C6-6E49-DC8D2BB9B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E50353-17FB-C7CD-14B9-D2DF66B33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2402-4F24-49B0-AFA4-D6143FCCF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76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C69EFB-1ABB-4DD6-C3F8-1FBD2BD13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7A58B5-F3BC-C086-4AD9-826639D79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7B545-DEA3-329F-44D0-83AE11A84A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26C76-A86B-402C-9E7A-8B7DC19B9195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36641-E3B6-59AF-FA6F-93CEE2A43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4EF05-CD12-0B68-F956-85F8DAFAF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602402-4F24-49B0-AFA4-D6143FCCF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2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fire place&#10;&#10;AI-generated content may be incorrect.">
            <a:extLst>
              <a:ext uri="{FF2B5EF4-FFF2-40B4-BE49-F238E27FC236}">
                <a16:creationId xmlns:a16="http://schemas.microsoft.com/office/drawing/2014/main" id="{19C79C25-1788-EF74-F7B5-E12659FFF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94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kitchen with a tray of food&#10;&#10;AI-generated content may be incorrect.">
            <a:extLst>
              <a:ext uri="{FF2B5EF4-FFF2-40B4-BE49-F238E27FC236}">
                <a16:creationId xmlns:a16="http://schemas.microsoft.com/office/drawing/2014/main" id="{B34D2871-3382-392F-040A-E834D6A5B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84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rock writing on a paper&#10;&#10;AI-generated content may be incorrect.">
            <a:extLst>
              <a:ext uri="{FF2B5EF4-FFF2-40B4-BE49-F238E27FC236}">
                <a16:creationId xmlns:a16="http://schemas.microsoft.com/office/drawing/2014/main" id="{0ADE023E-9A4B-142B-AC6B-DCA89DCF7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0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flames with text overlay&#10;&#10;AI-generated content may be incorrect.">
            <a:extLst>
              <a:ext uri="{FF2B5EF4-FFF2-40B4-BE49-F238E27FC236}">
                <a16:creationId xmlns:a16="http://schemas.microsoft.com/office/drawing/2014/main" id="{0DB686B6-092A-E7F0-A253-3F439441A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6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louds with text&#10;&#10;AI-generated content may be incorrect.">
            <a:extLst>
              <a:ext uri="{FF2B5EF4-FFF2-40B4-BE49-F238E27FC236}">
                <a16:creationId xmlns:a16="http://schemas.microsoft.com/office/drawing/2014/main" id="{86286F2C-8B20-DCAB-09CD-1158FDB3A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69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ymbols and icons&#10;&#10;AI-generated content may be incorrect.">
            <a:extLst>
              <a:ext uri="{FF2B5EF4-FFF2-40B4-BE49-F238E27FC236}">
                <a16:creationId xmlns:a16="http://schemas.microsoft.com/office/drawing/2014/main" id="{8C2427CA-D163-2CB6-28FE-171FB1D20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5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in a city&#10;&#10;AI-generated content may be incorrect.">
            <a:extLst>
              <a:ext uri="{FF2B5EF4-FFF2-40B4-BE49-F238E27FC236}">
                <a16:creationId xmlns:a16="http://schemas.microsoft.com/office/drawing/2014/main" id="{0DA2BB0B-D102-6C54-CC6B-F1174C2A1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49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two people&#10;&#10;AI-generated content may be incorrect.">
            <a:extLst>
              <a:ext uri="{FF2B5EF4-FFF2-40B4-BE49-F238E27FC236}">
                <a16:creationId xmlns:a16="http://schemas.microsoft.com/office/drawing/2014/main" id="{4E078CE7-4391-29DD-9EB6-86C0D1581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3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obe with a group of people around him&#10;&#10;AI-generated content may be incorrect.">
            <a:extLst>
              <a:ext uri="{FF2B5EF4-FFF2-40B4-BE49-F238E27FC236}">
                <a16:creationId xmlns:a16="http://schemas.microsoft.com/office/drawing/2014/main" id="{EC491F53-27EA-9130-0B83-5D293035CF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94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eaching for another person&#10;&#10;AI-generated content may be incorrect.">
            <a:extLst>
              <a:ext uri="{FF2B5EF4-FFF2-40B4-BE49-F238E27FC236}">
                <a16:creationId xmlns:a16="http://schemas.microsoft.com/office/drawing/2014/main" id="{8DBB0381-0D44-DFBE-BC44-C9E24189C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87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red robe sitting on a chair with a person in a red robe&#10;&#10;AI-generated content may be incorrect.">
            <a:extLst>
              <a:ext uri="{FF2B5EF4-FFF2-40B4-BE49-F238E27FC236}">
                <a16:creationId xmlns:a16="http://schemas.microsoft.com/office/drawing/2014/main" id="{F632CFDA-A3DC-CF9A-4581-8A95F2B10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514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Calvary Chapel</dc:creator>
  <cp:lastModifiedBy>Calvary Chapel</cp:lastModifiedBy>
  <cp:revision>1</cp:revision>
  <dcterms:created xsi:type="dcterms:W3CDTF">2026-04-14T07:04:51Z</dcterms:created>
  <dcterms:modified xsi:type="dcterms:W3CDTF">2026-04-14T07:05:14Z</dcterms:modified>
</cp:coreProperties>
</file>