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782D-4B70-5F16-FDF5-321751EF8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2659A-9B77-1781-514E-D3C7C5520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0766D-5DDB-4D77-7215-5CFB5481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82069-68B2-B6B8-495D-600844C7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2FA5-3B7F-DF76-77E7-E6D55E6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6C64-EEBE-D75A-1FDA-6649E6AE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DA5B-7592-3090-0978-A9D123B96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83A61-3704-E101-1E2F-55833ADC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85AE-9006-6FCD-3C3D-ADCFE934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6958-B5F0-6B5C-937F-C87272DB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0D0F8-162D-8EFF-5E9A-4003CAAAD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90053-3B8C-3D98-89A0-5C4B9EA9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03B32-954F-680D-41E6-C0496E8F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29EC0-F4D0-1FD1-0F84-3E6CA219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5DF1-EB5E-8176-5D0D-32289655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8AAC-0CAA-903F-D34A-552B1E6D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2A20-15E5-0358-43ED-5F501A9F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E4357-8612-A6B7-2433-13FBF21F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DF91-3F77-4624-4C16-C44B1F61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40CE-5D9D-FB91-73B0-96CC47CC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13BF-515E-2704-2CF7-ACFBBD3A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A0C83-8A4A-68D0-1626-E624732FC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B906-EC46-E3B1-0777-98A89138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ACF8-4C02-3607-CDBD-7B6106FA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4A4-4A2B-444D-3EF1-20A872E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3119-B45A-F24D-91CC-C1BDE68A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69E7-7B2A-F7F0-AF39-2970CB628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49973-9504-EDBB-E0A6-E5BDCD012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11107-F042-ADDB-AEA4-181C565C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17DB9-5F5C-7B45-F294-2E47CFA4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4DB47-94FD-2772-BE93-40F84836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1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9F50-152C-80B2-809A-FD3720E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7FD-D42C-1321-E56E-D8347CC1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E040C-C279-D198-92FD-67ACE211A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A21F5-9FF3-D430-A75A-B33186DBD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64AF8-8363-2EC7-7082-8E1A92C4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36E65-7906-2B96-74E6-E5F71677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685A7-B044-7D7B-6474-223CE6C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AFD0B-C24D-69B3-9402-3B9A175B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1918-6679-3715-B7B4-B9967DC7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08828-8653-941B-B83A-9178BA5B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D6354-763D-4D21-E067-769689F2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1F5CE-F29B-AAFE-F09A-3EB2C180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219F1-CFD8-F3FF-FBA4-E8D05AA0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D15B0-CC1E-BED2-FD2F-ABB33AE8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DEB48-A814-97BF-0E44-17C5DB6E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FD6-37E9-BDED-0897-9463F4DD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D07C2-10A9-1D38-7DCF-43B68B49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B4B0-7F8B-30A4-488C-B8191CB7D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F31C-3CA7-33A0-B2E0-FFD37477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DC004-1924-01E3-C7E8-E112E90D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B916E-A19B-1654-6036-69B9FB9B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8B79-6C51-A90C-1DDB-9881BADE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B9B45-492C-0EDF-AE77-CD710D504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D2BBA-BE18-D7A3-0CD1-EC63C7990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23C5F-D521-9839-238D-8A02EB83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9C85E-2BE0-FC4D-6A8F-E9BDD0E3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76BFC-A4FE-D640-17B4-BE15D2EF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AF7DB-BCF9-4BEF-05F5-74966CFC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BFEDE-F231-A027-A0C4-CB810DD1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71AF6-F587-4C85-603D-907897FE5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DE4B4-194A-4FE1-ACC7-EBFC765285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7123-104B-3371-4BFD-C533C973F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A5A36-2B18-C92E-58A0-C846D6801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6EB07-60B3-4510-A516-A3058781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9E7D5-FF5E-87A7-E5B7-E34E021D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5C62C9F0-53C7-7B16-48C4-512C33CC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781ABA7-CC3C-3100-EBEF-2637AF21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ACF2C230-B7B1-2AAA-4E63-1E7A90418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onkeys sitting on a log with signs&#10;&#10;AI-generated content may be incorrect.">
            <a:extLst>
              <a:ext uri="{FF2B5EF4-FFF2-40B4-BE49-F238E27FC236}">
                <a16:creationId xmlns:a16="http://schemas.microsoft.com/office/drawing/2014/main" id="{9B79711A-4D87-0FBC-06D8-0E08A73AC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0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text&#10;&#10;AI-generated content may be incorrect.">
            <a:extLst>
              <a:ext uri="{FF2B5EF4-FFF2-40B4-BE49-F238E27FC236}">
                <a16:creationId xmlns:a16="http://schemas.microsoft.com/office/drawing/2014/main" id="{A4EE9F35-D811-C24D-BC12-3F3F0A44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8197970F-31C4-AAE6-0D16-AA9C0AB4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ar carrying a large backpack&#10;&#10;AI-generated content may be incorrect.">
            <a:extLst>
              <a:ext uri="{FF2B5EF4-FFF2-40B4-BE49-F238E27FC236}">
                <a16:creationId xmlns:a16="http://schemas.microsoft.com/office/drawing/2014/main" id="{7010DA03-7302-9E52-8EAC-3E0A4F1F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0CAAF5DF-6096-AD09-7119-079A0F4B8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Calvary Chapel</dc:creator>
  <cp:lastModifiedBy>Calvary Chapel</cp:lastModifiedBy>
  <cp:revision>1</cp:revision>
  <dcterms:created xsi:type="dcterms:W3CDTF">2026-04-14T05:26:50Z</dcterms:created>
  <dcterms:modified xsi:type="dcterms:W3CDTF">2026-04-14T05:33:22Z</dcterms:modified>
</cp:coreProperties>
</file>