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95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96" r:id="rId26"/>
    <p:sldId id="297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4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0526-4FEA-AB11-4189-09EDDF881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6E8A46-594B-573A-DB8C-C663F1CD4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2333-A140-BBDE-D5C5-FD3B7B3F9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23818-4A6C-17AC-CE5C-A38791A8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4B07-A065-A56E-FDF8-DB012C09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650C-FEEA-9A47-019A-0641D191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5EAE0-F7B9-DBDD-3570-1450A0DF7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4E042-DAF4-3224-72D7-FF0AA6F8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6B016-E2D7-DB31-1FAB-58942663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08303-3A45-F13E-6362-BF1D872E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6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9B515-F249-6281-ED4C-16E1A930D8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5A6A-D23E-4DF1-32E2-75B59E529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67D69-C5EE-E595-926E-D8AF9164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5010-FE8A-D638-3A1F-D1E1D09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D83D6-4C1E-9619-AE4C-B7694AB1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B652-E124-6CE6-2481-1D68C9C9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D5F83-730B-7E15-632C-F0F2ED52B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C5073-6DCC-39D2-BCF9-305A29D5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B4CFD-BCC2-5F1C-2D71-81D64BAE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64E0-0C72-7A56-C356-501F3468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4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12D1-E890-367E-9F1D-42D56AF7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D4C88-6EAB-BFFC-4505-F8B2A66C7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8C204-4DB9-65F4-AEEC-6F842E1F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5C895-40CB-9FF6-01C0-8F031793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75C86-6CE3-C58B-77B6-530530EA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1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2190-4F0B-F860-D6A5-D58D9B3B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A353C-D6D4-EE3D-D743-5CA373DB5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92BCB-C53C-2504-8E1D-F63A0B968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A3CDD-15C5-ACA1-5F3A-27BA393A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41BB2-46B5-D8B8-7F88-51DEAE3B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BC195-B0D6-11D8-1CF5-1CFDBC7A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1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A56E-3004-E982-A24B-EA5BEB56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71FEC-CB0A-8053-FBAF-EDF2CF45C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6E492-2906-7EA6-E276-A28EF670B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BF7F3-0888-4F9F-3AD7-9286817BB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C7DE1-E7EC-AFF2-8DD2-ACCFC4F7D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FC441-BD47-5463-98FF-A3A3C923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13BDD-6D40-3003-9034-43F8CDE5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FAECE-92E5-4FF7-4DD1-604886ED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754C-F6A7-409C-BA54-AF6DDB8E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BED45-60EA-879A-0426-AAE0CEC7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97CF3-4C73-1B04-973F-91376BDA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FC9DD-D850-5838-9919-8AB2C6C0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2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B35E3-65B6-EC99-0039-36C9911E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C1E80-3302-CAD7-90A0-4155B277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85349-7A42-E930-1246-B4CCF34F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3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C824-24C5-38D9-A4B8-6C6EE200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E721-2BAF-FB8A-BCDB-D74D94A80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0C637-60D5-DEA7-A752-37854D1A6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BE6FB-ED96-A141-1775-05AFF9EC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405F7-47F8-D16D-447B-2D2C430F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266D3-A743-1BE3-DE89-274E510F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2F3-5F46-B82D-53BE-EC9B732C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45ABD1-86CD-AF76-9D18-46DD57201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E7BBA-39D9-21AF-0B7E-7FD4552FF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A7714-EFDD-35E3-92B1-D7C27020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83ED5-D258-4F49-B89E-1BF244A5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403C3-2689-0267-EDE4-B15BC7E0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45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1AA6A-A765-B7B7-D6A0-77860F8A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36C22-5EB1-65A1-39D7-A08EBC79A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CB894-4EBE-EDEB-0860-AC3DC0C81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5C51AB-2810-4F37-B2BE-A40609DFE49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F3638-0FCE-61C8-0156-CBC548DD3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F1A51-343C-7717-BA77-2DFB17A3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0FB3E2-A419-447F-8D1D-2E59A333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8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a row&#10;&#10;AI-generated content may be incorrect.">
            <a:extLst>
              <a:ext uri="{FF2B5EF4-FFF2-40B4-BE49-F238E27FC236}">
                <a16:creationId xmlns:a16="http://schemas.microsoft.com/office/drawing/2014/main" id="{41AECE52-10A6-A697-E462-4E1D79C76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1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24E558DC-0409-8B4E-924D-7CDCD29E5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22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birth rate of a baby&#10;&#10;AI-generated content may be incorrect.">
            <a:extLst>
              <a:ext uri="{FF2B5EF4-FFF2-40B4-BE49-F238E27FC236}">
                <a16:creationId xmlns:a16="http://schemas.microsoft.com/office/drawing/2014/main" id="{1D6BC07D-8968-E5DB-2AE9-03AE59306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5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inting at the camera&#10;&#10;AI-generated content may be incorrect.">
            <a:extLst>
              <a:ext uri="{FF2B5EF4-FFF2-40B4-BE49-F238E27FC236}">
                <a16:creationId xmlns:a16="http://schemas.microsoft.com/office/drawing/2014/main" id="{53F06D43-2DA4-26B5-156A-DBAFBFEA2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9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riting on a paper&#10;&#10;AI-generated content may be incorrect.">
            <a:extLst>
              <a:ext uri="{FF2B5EF4-FFF2-40B4-BE49-F238E27FC236}">
                <a16:creationId xmlns:a16="http://schemas.microsoft.com/office/drawing/2014/main" id="{8AB15C8A-45F9-4630-1358-F3E328EB6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0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ity&#10;&#10;AI-generated content may be incorrect.">
            <a:extLst>
              <a:ext uri="{FF2B5EF4-FFF2-40B4-BE49-F238E27FC236}">
                <a16:creationId xmlns:a16="http://schemas.microsoft.com/office/drawing/2014/main" id="{797B7402-D50E-9547-6335-DB9A5EEC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3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stadium&#10;&#10;AI-generated content may be incorrect.">
            <a:extLst>
              <a:ext uri="{FF2B5EF4-FFF2-40B4-BE49-F238E27FC236}">
                <a16:creationId xmlns:a16="http://schemas.microsoft.com/office/drawing/2014/main" id="{5FA206A0-67DC-530C-FE5E-1797160D9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7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adium with many seats and numbers&#10;&#10;AI-generated content may be incorrect.">
            <a:extLst>
              <a:ext uri="{FF2B5EF4-FFF2-40B4-BE49-F238E27FC236}">
                <a16:creationId xmlns:a16="http://schemas.microsoft.com/office/drawing/2014/main" id="{5C83503A-C3F4-0219-8BF1-32DC9C486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stadium&#10;&#10;AI-generated content may be incorrect.">
            <a:extLst>
              <a:ext uri="{FF2B5EF4-FFF2-40B4-BE49-F238E27FC236}">
                <a16:creationId xmlns:a16="http://schemas.microsoft.com/office/drawing/2014/main" id="{BC2A95D1-B7BC-02B8-E9F9-B62C40535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in a stadium&#10;&#10;AI-generated content may be incorrect.">
            <a:extLst>
              <a:ext uri="{FF2B5EF4-FFF2-40B4-BE49-F238E27FC236}">
                <a16:creationId xmlns:a16="http://schemas.microsoft.com/office/drawing/2014/main" id="{DADF6506-2A05-B3E1-F660-F24FA04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17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in a stadium&#10;&#10;AI-generated content may be incorrect.">
            <a:extLst>
              <a:ext uri="{FF2B5EF4-FFF2-40B4-BE49-F238E27FC236}">
                <a16:creationId xmlns:a16="http://schemas.microsoft.com/office/drawing/2014/main" id="{B17B66EF-0B2F-38B1-59CB-54DCC5A8B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overlay&#10;&#10;AI-generated content may be incorrect.">
            <a:extLst>
              <a:ext uri="{FF2B5EF4-FFF2-40B4-BE49-F238E27FC236}">
                <a16:creationId xmlns:a16="http://schemas.microsoft.com/office/drawing/2014/main" id="{DA746165-9064-BDF5-C0AA-85D62F6AB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7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dium with a field and a field in the middle with Rose Bowl in the background&#10;&#10;AI-generated content may be incorrect.">
            <a:extLst>
              <a:ext uri="{FF2B5EF4-FFF2-40B4-BE49-F238E27FC236}">
                <a16:creationId xmlns:a16="http://schemas.microsoft.com/office/drawing/2014/main" id="{1EBBB342-62A0-7CD4-55E3-19FF691D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0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stadium with a city in the background&#10;&#10;AI-generated content may be incorrect.">
            <a:extLst>
              <a:ext uri="{FF2B5EF4-FFF2-40B4-BE49-F238E27FC236}">
                <a16:creationId xmlns:a16="http://schemas.microsoft.com/office/drawing/2014/main" id="{1E2BE4B2-F37A-A1DC-01D4-0BAF36B19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10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water with white text&#10;&#10;AI-generated content may be incorrect.">
            <a:extLst>
              <a:ext uri="{FF2B5EF4-FFF2-40B4-BE49-F238E27FC236}">
                <a16:creationId xmlns:a16="http://schemas.microsoft.com/office/drawing/2014/main" id="{68A0EDEA-F75B-A04F-857F-D1EBCD97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4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91418FA5-4844-20B2-5439-2CD3BF25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16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ular sign with white text&#10;&#10;AI-generated content may be incorrect.">
            <a:extLst>
              <a:ext uri="{FF2B5EF4-FFF2-40B4-BE49-F238E27FC236}">
                <a16:creationId xmlns:a16="http://schemas.microsoft.com/office/drawing/2014/main" id="{87E6544E-FD53-4496-6781-EA56867F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7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5BEFB33F-32D6-F2BB-101E-83F1652E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land with a location&#10;&#10;AI-generated content may be incorrect.">
            <a:extLst>
              <a:ext uri="{FF2B5EF4-FFF2-40B4-BE49-F238E27FC236}">
                <a16:creationId xmlns:a16="http://schemas.microsoft.com/office/drawing/2014/main" id="{32163A64-AC99-88DC-8DF6-6F82A3B33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79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7828DA9-B3FC-9AA1-AEC2-BB601F639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1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in the dark&#10;&#10;AI-generated content may be incorrect.">
            <a:extLst>
              <a:ext uri="{FF2B5EF4-FFF2-40B4-BE49-F238E27FC236}">
                <a16:creationId xmlns:a16="http://schemas.microsoft.com/office/drawing/2014/main" id="{8DAC4172-AC48-D704-84F7-207EFCDD5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55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ote on a dark background&#10;&#10;AI-generated content may be incorrect.">
            <a:extLst>
              <a:ext uri="{FF2B5EF4-FFF2-40B4-BE49-F238E27FC236}">
                <a16:creationId xmlns:a16="http://schemas.microsoft.com/office/drawing/2014/main" id="{380FE95E-A10D-970F-FB64-6F1AE7ADA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llot box with a cross and a statue of a person in the background&#10;&#10;AI-generated content may be incorrect.">
            <a:extLst>
              <a:ext uri="{FF2B5EF4-FFF2-40B4-BE49-F238E27FC236}">
                <a16:creationId xmlns:a16="http://schemas.microsoft.com/office/drawing/2014/main" id="{46DCD68C-BAB6-1A3F-94AE-8AF92A1FD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97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ote on a dark background&#10;&#10;AI-generated content may be incorrect.">
            <a:extLst>
              <a:ext uri="{FF2B5EF4-FFF2-40B4-BE49-F238E27FC236}">
                <a16:creationId xmlns:a16="http://schemas.microsoft.com/office/drawing/2014/main" id="{D0E9C9F9-6A33-B774-66C2-951258D9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8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black background&#10;&#10;AI-generated content may be incorrect.">
            <a:extLst>
              <a:ext uri="{FF2B5EF4-FFF2-40B4-BE49-F238E27FC236}">
                <a16:creationId xmlns:a16="http://schemas.microsoft.com/office/drawing/2014/main" id="{76E2B360-A40B-70D4-8720-CA62FA80B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6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ver a black background&#10;&#10;AI-generated content may be incorrect.">
            <a:extLst>
              <a:ext uri="{FF2B5EF4-FFF2-40B4-BE49-F238E27FC236}">
                <a16:creationId xmlns:a16="http://schemas.microsoft.com/office/drawing/2014/main" id="{6FC58471-C8E5-B05F-C8B6-A3F32FAF1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75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verlay with a light in the dark&#10;&#10;AI-generated content may be incorrect.">
            <a:extLst>
              <a:ext uri="{FF2B5EF4-FFF2-40B4-BE49-F238E27FC236}">
                <a16:creationId xmlns:a16="http://schemas.microsoft.com/office/drawing/2014/main" id="{6D53E037-16B6-BDD3-A625-83EFC4B01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00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ote on a black background&#10;&#10;AI-generated content may be incorrect.">
            <a:extLst>
              <a:ext uri="{FF2B5EF4-FFF2-40B4-BE49-F238E27FC236}">
                <a16:creationId xmlns:a16="http://schemas.microsoft.com/office/drawing/2014/main" id="{B869A907-0A71-1471-CF42-246D48186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7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verlay with a circle of light&#10;&#10;AI-generated content may be incorrect.">
            <a:extLst>
              <a:ext uri="{FF2B5EF4-FFF2-40B4-BE49-F238E27FC236}">
                <a16:creationId xmlns:a16="http://schemas.microsoft.com/office/drawing/2014/main" id="{1FA07F5D-0EEF-6040-77BF-EE9EF5FCC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04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dirt road with a sunset behind him&#10;&#10;AI-generated content may be incorrect.">
            <a:extLst>
              <a:ext uri="{FF2B5EF4-FFF2-40B4-BE49-F238E27FC236}">
                <a16:creationId xmlns:a16="http://schemas.microsoft.com/office/drawing/2014/main" id="{D952870C-C286-A204-8A68-5BE01EBE6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21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ack coat&#10;&#10;AI-generated content may be incorrect.">
            <a:extLst>
              <a:ext uri="{FF2B5EF4-FFF2-40B4-BE49-F238E27FC236}">
                <a16:creationId xmlns:a16="http://schemas.microsoft.com/office/drawing/2014/main" id="{81258972-7AD6-B905-2101-7A538D96D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book and text&#10;&#10;AI-generated content may be incorrect.">
            <a:extLst>
              <a:ext uri="{FF2B5EF4-FFF2-40B4-BE49-F238E27FC236}">
                <a16:creationId xmlns:a16="http://schemas.microsoft.com/office/drawing/2014/main" id="{8C1C5FE6-EA7B-1CF1-0306-F787CC3D4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1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shining through the words&#10;&#10;AI-generated content may be incorrect.">
            <a:extLst>
              <a:ext uri="{FF2B5EF4-FFF2-40B4-BE49-F238E27FC236}">
                <a16:creationId xmlns:a16="http://schemas.microsoft.com/office/drawing/2014/main" id="{D6371E2A-F44D-94F3-D9F7-482FF9484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7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cross&#10;&#10;AI-generated content may be incorrect.">
            <a:extLst>
              <a:ext uri="{FF2B5EF4-FFF2-40B4-BE49-F238E27FC236}">
                <a16:creationId xmlns:a16="http://schemas.microsoft.com/office/drawing/2014/main" id="{D2F5F085-05E5-B3DE-21A5-3A6930CC1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4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hill with a cross&#10;&#10;AI-generated content may be incorrect.">
            <a:extLst>
              <a:ext uri="{FF2B5EF4-FFF2-40B4-BE49-F238E27FC236}">
                <a16:creationId xmlns:a16="http://schemas.microsoft.com/office/drawing/2014/main" id="{158E4819-D9F4-29CD-2075-DA3E8F539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ss with a cross on it&#10;&#10;AI-generated content may be incorrect.">
            <a:extLst>
              <a:ext uri="{FF2B5EF4-FFF2-40B4-BE49-F238E27FC236}">
                <a16:creationId xmlns:a16="http://schemas.microsoft.com/office/drawing/2014/main" id="{903E707F-9CF9-89F7-509A-327737288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1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6459EB86-11B6-FE91-9352-74444B484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21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4</cp:revision>
  <dcterms:created xsi:type="dcterms:W3CDTF">2026-05-10T16:19:04Z</dcterms:created>
  <dcterms:modified xsi:type="dcterms:W3CDTF">2026-05-11T19:08:54Z</dcterms:modified>
</cp:coreProperties>
</file>