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3" r:id="rId5"/>
    <p:sldId id="289" r:id="rId6"/>
    <p:sldId id="290" r:id="rId7"/>
    <p:sldId id="291" r:id="rId8"/>
    <p:sldId id="292" r:id="rId9"/>
    <p:sldId id="293" r:id="rId10"/>
    <p:sldId id="294" r:id="rId11"/>
    <p:sldId id="295" r:id="rId12"/>
    <p:sldId id="306" r:id="rId13"/>
    <p:sldId id="296" r:id="rId14"/>
    <p:sldId id="298" r:id="rId15"/>
    <p:sldId id="299" r:id="rId16"/>
    <p:sldId id="302" r:id="rId17"/>
    <p:sldId id="309" r:id="rId18"/>
    <p:sldId id="310" r:id="rId19"/>
    <p:sldId id="264" r:id="rId20"/>
    <p:sldId id="311" r:id="rId21"/>
    <p:sldId id="312" r:id="rId22"/>
    <p:sldId id="317" r:id="rId23"/>
    <p:sldId id="318" r:id="rId24"/>
    <p:sldId id="319" r:id="rId25"/>
    <p:sldId id="320" r:id="rId26"/>
    <p:sldId id="321" r:id="rId27"/>
    <p:sldId id="322" r:id="rId28"/>
    <p:sldId id="325" r:id="rId29"/>
    <p:sldId id="326" r:id="rId30"/>
    <p:sldId id="327" r:id="rId31"/>
    <p:sldId id="328" r:id="rId32"/>
    <p:sldId id="329" r:id="rId33"/>
    <p:sldId id="330" r:id="rId34"/>
    <p:sldId id="331" r:id="rId35"/>
    <p:sldId id="332" r:id="rId36"/>
    <p:sldId id="333" r:id="rId37"/>
    <p:sldId id="334" r:id="rId38"/>
    <p:sldId id="335" r:id="rId39"/>
    <p:sldId id="336" r:id="rId40"/>
    <p:sldId id="337" r:id="rId41"/>
    <p:sldId id="338" r:id="rId42"/>
    <p:sldId id="339" r:id="rId43"/>
    <p:sldId id="340" r:id="rId44"/>
    <p:sldId id="313" r:id="rId45"/>
    <p:sldId id="314" r:id="rId46"/>
    <p:sldId id="315" r:id="rId47"/>
    <p:sldId id="316" r:id="rId48"/>
    <p:sldId id="341" r:id="rId49"/>
    <p:sldId id="342" r:id="rId50"/>
    <p:sldId id="343" r:id="rId51"/>
    <p:sldId id="344" r:id="rId52"/>
    <p:sldId id="345" r:id="rId53"/>
    <p:sldId id="346" r:id="rId54"/>
    <p:sldId id="347" r:id="rId55"/>
    <p:sldId id="348" r:id="rId56"/>
    <p:sldId id="349" r:id="rId57"/>
    <p:sldId id="352" r:id="rId58"/>
    <p:sldId id="353" r:id="rId59"/>
    <p:sldId id="354" r:id="rId60"/>
    <p:sldId id="355" r:id="rId61"/>
    <p:sldId id="363" r:id="rId6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69" autoAdjust="0"/>
    <p:restoredTop sz="94660"/>
  </p:normalViewPr>
  <p:slideViewPr>
    <p:cSldViewPr snapToGrid="0">
      <p:cViewPr varScale="1">
        <p:scale>
          <a:sx n="86" d="100"/>
          <a:sy n="86" d="100"/>
        </p:scale>
        <p:origin x="28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tableStyles" Target="tableStyle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8F32C-9C20-4BE7-F016-F30A10CD3B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8A8F5F-A1CE-F986-C7AB-939F6DBDE91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3108A6-6922-D0E6-9312-ECE893EE25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850E08-B510-4FF3-B75A-EF6113A1E9B8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C9E03-820E-086B-8074-6537488916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0B4A32-E3B0-FCB5-EF61-6961C95C3A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C0289-2A7E-407C-8401-ED1F045554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87084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CBCD4E-AFBE-4695-AE1E-FCC9158506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D5AD6F-5D59-3027-8004-5EBFDA723E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55E868-93B5-8D2F-7AC9-DCF0640339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850E08-B510-4FF3-B75A-EF6113A1E9B8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95CB8A-05F8-EF98-5F5A-7E225AF52B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71E484-CD8E-FB15-AAB7-F57E10C148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C0289-2A7E-407C-8401-ED1F045554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96795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F1D9BA-6438-EFAE-727D-CB14F88394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3609D6-141E-F36D-BC2F-FEDC61BC36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F1E71B-008E-00ED-1A7F-011C0CFB70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850E08-B510-4FF3-B75A-EF6113A1E9B8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9B631E-01C6-D6C8-320A-6308CDBFF0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F4DFD0-74AA-1304-29F5-27EEBE6CF8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C0289-2A7E-407C-8401-ED1F045554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65572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A161A9-EF81-7F0D-DBFD-D0D0A25261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7B58A7-C25E-4F85-6090-A082F9CBA36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3667C5-4A1D-23AC-66BC-5B9879A502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5CBD2C-A57E-9129-E513-66BCEAA885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850E08-B510-4FF3-B75A-EF6113A1E9B8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042F72-09E3-8C10-AAE4-F9133D4DA1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410080-DAA6-7E1A-2F0F-610BFBE6F9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C0289-2A7E-407C-8401-ED1F045554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39367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7665AA-E0A3-8678-C534-481BEF1330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266EDC-17D1-A387-A2E1-869D3524C7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C583AD-3A8A-3CBC-A786-266BCB4AF8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475668E-C950-DA8B-B3AE-659A044AE37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EC8AAC4-DF51-8B69-5A70-E79833B609D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218A26-F698-7AC8-DBCB-E9789BD292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850E08-B510-4FF3-B75A-EF6113A1E9B8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1EBD66C-6C2F-36BB-7AA2-496D7985BD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5068B63-9EC2-B949-6C8B-F8B36CC8F3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C0289-2A7E-407C-8401-ED1F045554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82022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582C3E-3727-F6EE-8D2F-B89BABF81E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0DACBDA-69D2-9B0B-B4C2-00A028AE9D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850E08-B510-4FF3-B75A-EF6113A1E9B8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8D46279-C8AB-7588-7767-AA61240C82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AC911B-CD1C-849D-237B-5E6FDF67FA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C0289-2A7E-407C-8401-ED1F045554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40188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A8D2ED2-1507-405D-038E-CCC55C7C23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850E08-B510-4FF3-B75A-EF6113A1E9B8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59BE1DF-C3C4-E8C2-0B1C-F3FB1AD943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816ADD-CD80-A849-E245-4EF0BEA5B0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C0289-2A7E-407C-8401-ED1F045554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26791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3A567A-F0C8-5EF4-EA35-7719AB5D6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DD8C0B-884E-5155-A92F-ADAEE06A6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A7848AD-19C7-8EEE-0864-7D548F017F0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FF8AE63-FC9A-621E-DBA4-54793FC373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850E08-B510-4FF3-B75A-EF6113A1E9B8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0A5043-2E31-8A91-623B-754F94A4D5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51650B-A79C-9DF5-2E0C-116681005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C0289-2A7E-407C-8401-ED1F045554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26383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5B9851-65FB-A5A3-3AAE-50C0A34CFA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A54C84F-58C0-E7A6-59B3-08A580A48C5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034A44-B845-E43B-28B4-3816AC3080A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E47BE5-B42B-2D62-1882-996849FC65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850E08-B510-4FF3-B75A-EF6113A1E9B8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3688B8-3284-EF15-E449-C0128829E5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A2065B-7552-2803-12C6-B02C5FFEF0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C0289-2A7E-407C-8401-ED1F045554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05528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E4D41B-F828-6C46-E83A-7197957B42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D94ED35-D31A-1F3F-FF78-879E4126367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3D6F5A-C782-0C9F-F1B1-A77EE5A932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850E08-B510-4FF3-B75A-EF6113A1E9B8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5CD939-D5B8-4948-B5D1-8307F30D14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FA2A41-EAAB-6B41-21A1-86D4AFF215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C0289-2A7E-407C-8401-ED1F045554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6383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D6ACEE1-6978-0917-C053-7EB0FA33013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167F3F4-8205-6CAF-308E-76E24DD0E60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69FCED-D7CA-F893-E1C1-A3C578129E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850E08-B510-4FF3-B75A-EF6113A1E9B8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6B5A69-EC84-A090-A3A9-7C0A4AB061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CB33E8-BE63-158A-AEB7-E694AC4B5C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C0289-2A7E-407C-8401-ED1F045554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00904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CA3FD00-54EB-17B0-3FDD-24AEF4D38A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CBF55E-04D2-904F-8867-1AF03718AB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7DEA88-3420-2D85-8BD2-DDC53214546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3850E08-B510-4FF3-B75A-EF6113A1E9B8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C03B62-BBD3-7E4E-EF08-5284934674B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F2BD3C-BEE4-ACB8-BCD3-E453D819449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EFC0289-2A7E-407C-8401-ED1F045554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69383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erson sitting on a rock writing on a paper&#10;&#10;AI-generated content may be incorrect.">
            <a:extLst>
              <a:ext uri="{FF2B5EF4-FFF2-40B4-BE49-F238E27FC236}">
                <a16:creationId xmlns:a16="http://schemas.microsoft.com/office/drawing/2014/main" id="{ABEB7AE0-B72D-C41F-58FC-70BE4F3921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62277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in a fire place&#10;&#10;AI-generated content may be incorrect.">
            <a:extLst>
              <a:ext uri="{FF2B5EF4-FFF2-40B4-BE49-F238E27FC236}">
                <a16:creationId xmlns:a16="http://schemas.microsoft.com/office/drawing/2014/main" id="{7783BB50-AA4F-61CD-C1C1-15AE509ECAC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229979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50013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holding a sword&#10;&#10;AI-generated content may be incorrect.">
            <a:extLst>
              <a:ext uri="{FF2B5EF4-FFF2-40B4-BE49-F238E27FC236}">
                <a16:creationId xmlns:a16="http://schemas.microsoft.com/office/drawing/2014/main" id="{4AD8B796-C55E-CA76-5BB4-27B13D032C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59316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walking down a street with a crown&#10;&#10;AI-generated content may be incorrect.">
            <a:extLst>
              <a:ext uri="{FF2B5EF4-FFF2-40B4-BE49-F238E27FC236}">
                <a16:creationId xmlns:a16="http://schemas.microsoft.com/office/drawing/2014/main" id="{7D16AD68-A3B6-1533-1D87-5D5CE1C3153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88051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holding a sword&#10;&#10;AI-generated content may be incorrect.">
            <a:extLst>
              <a:ext uri="{FF2B5EF4-FFF2-40B4-BE49-F238E27FC236}">
                <a16:creationId xmlns:a16="http://schemas.microsoft.com/office/drawing/2014/main" id="{4BE38B14-251C-3C28-A672-E17C9B2854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41394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uilding with columns on a hill&#10;&#10;AI-generated content may be incorrect.">
            <a:extLst>
              <a:ext uri="{FF2B5EF4-FFF2-40B4-BE49-F238E27FC236}">
                <a16:creationId xmlns:a16="http://schemas.microsoft.com/office/drawing/2014/main" id="{E98BD05A-49E9-E670-A83A-3C8F07C022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38746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uilding with columns and steps&#10;&#10;AI-generated content may be incorrect.">
            <a:extLst>
              <a:ext uri="{FF2B5EF4-FFF2-40B4-BE49-F238E27FC236}">
                <a16:creationId xmlns:a16="http://schemas.microsoft.com/office/drawing/2014/main" id="{94D84E02-C7A0-4E06-A1BF-34F1A5117D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68007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uilding with pillars and a fire in front of it&#10;&#10;AI-generated content may be incorrect.">
            <a:extLst>
              <a:ext uri="{FF2B5EF4-FFF2-40B4-BE49-F238E27FC236}">
                <a16:creationId xmlns:a16="http://schemas.microsoft.com/office/drawing/2014/main" id="{70CDA5B2-F044-1A7E-E5A1-238F0D4864B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58800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tatue of a person&#10;&#10;AI-generated content may be incorrect.">
            <a:extLst>
              <a:ext uri="{FF2B5EF4-FFF2-40B4-BE49-F238E27FC236}">
                <a16:creationId xmlns:a16="http://schemas.microsoft.com/office/drawing/2014/main" id="{87EE7C08-DA4B-B610-79BC-DAA0963B30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61492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old snake on a stick&#10;&#10;AI-generated content may be incorrect.">
            <a:extLst>
              <a:ext uri="{FF2B5EF4-FFF2-40B4-BE49-F238E27FC236}">
                <a16:creationId xmlns:a16="http://schemas.microsoft.com/office/drawing/2014/main" id="{68635006-FDE1-B7E7-563C-0B3DDE1D78F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67577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inside a bull statue&#10;&#10;AI-generated content may be incorrect.">
            <a:extLst>
              <a:ext uri="{FF2B5EF4-FFF2-40B4-BE49-F238E27FC236}">
                <a16:creationId xmlns:a16="http://schemas.microsoft.com/office/drawing/2014/main" id="{6A5F2F51-68A7-A4E3-4494-AD282E67208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16445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kneeling on his knees and a person kneeling on his knees&#10;&#10;AI-generated content may be incorrect.">
            <a:extLst>
              <a:ext uri="{FF2B5EF4-FFF2-40B4-BE49-F238E27FC236}">
                <a16:creationId xmlns:a16="http://schemas.microsoft.com/office/drawing/2014/main" id="{A20CB24B-FC3D-6668-724E-13310131AE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74756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unset over a body of water&#10;&#10;AI-generated content may be incorrect.">
            <a:extLst>
              <a:ext uri="{FF2B5EF4-FFF2-40B4-BE49-F238E27FC236}">
                <a16:creationId xmlns:a16="http://schemas.microsoft.com/office/drawing/2014/main" id="{0AE91217-52CA-4696-DC4C-B7AAA71FB8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46038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looking at a person standing in a desert&#10;&#10;AI-generated content may be incorrect.">
            <a:extLst>
              <a:ext uri="{FF2B5EF4-FFF2-40B4-BE49-F238E27FC236}">
                <a16:creationId xmlns:a16="http://schemas.microsoft.com/office/drawing/2014/main" id="{DBDFBB1D-9793-AA82-E3B3-806A48AF7A2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156322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video game&#10;&#10;AI-generated content may be incorrect.">
            <a:extLst>
              <a:ext uri="{FF2B5EF4-FFF2-40B4-BE49-F238E27FC236}">
                <a16:creationId xmlns:a16="http://schemas.microsoft.com/office/drawing/2014/main" id="{9B1890CA-7DC1-8235-043A-638678CE45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17349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in a garment&#10;&#10;AI-generated content may be incorrect.">
            <a:extLst>
              <a:ext uri="{FF2B5EF4-FFF2-40B4-BE49-F238E27FC236}">
                <a16:creationId xmlns:a16="http://schemas.microsoft.com/office/drawing/2014/main" id="{1FCDFD15-1B48-039F-0E8F-6ED278B12A5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002462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giving a bowl of gold to another person&#10;&#10;AI-generated content may be incorrect.">
            <a:extLst>
              <a:ext uri="{FF2B5EF4-FFF2-40B4-BE49-F238E27FC236}">
                <a16:creationId xmlns:a16="http://schemas.microsoft.com/office/drawing/2014/main" id="{E6213061-C693-4C4D-0A78-C3740792B1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173991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holding a sword&#10;&#10;AI-generated content may be incorrect.">
            <a:extLst>
              <a:ext uri="{FF2B5EF4-FFF2-40B4-BE49-F238E27FC236}">
                <a16:creationId xmlns:a16="http://schemas.microsoft.com/office/drawing/2014/main" id="{A70E0647-010C-D983-9774-4D6B37BFF8D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67742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map of the world with different locations&#10;&#10;AI-generated content may be incorrect.">
            <a:extLst>
              <a:ext uri="{FF2B5EF4-FFF2-40B4-BE49-F238E27FC236}">
                <a16:creationId xmlns:a16="http://schemas.microsoft.com/office/drawing/2014/main" id="{E8EA25E3-D2F9-2496-BAE3-7B185E6640D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584287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walking down a street&#10;&#10;AI-generated content may be incorrect.">
            <a:extLst>
              <a:ext uri="{FF2B5EF4-FFF2-40B4-BE49-F238E27FC236}">
                <a16:creationId xmlns:a16="http://schemas.microsoft.com/office/drawing/2014/main" id="{96682DBD-A0DC-FC64-759E-9A83DA1F6F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7853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sewing on a bed&#10;&#10;AI-generated content may be incorrect.">
            <a:extLst>
              <a:ext uri="{FF2B5EF4-FFF2-40B4-BE49-F238E27FC236}">
                <a16:creationId xmlns:a16="http://schemas.microsoft.com/office/drawing/2014/main" id="{B49E26DC-4159-83A2-9D91-BA68914EE8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547655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sitting on a table&#10;&#10;AI-generated content may be incorrect.">
            <a:extLst>
              <a:ext uri="{FF2B5EF4-FFF2-40B4-BE49-F238E27FC236}">
                <a16:creationId xmlns:a16="http://schemas.microsoft.com/office/drawing/2014/main" id="{80AF9258-49F9-761C-09B9-DB5E2CBF226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765559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oster with text and a building&#10;&#10;AI-generated content may be incorrect.">
            <a:extLst>
              <a:ext uri="{FF2B5EF4-FFF2-40B4-BE49-F238E27FC236}">
                <a16:creationId xmlns:a16="http://schemas.microsoft.com/office/drawing/2014/main" id="{5F0BCA73-EBCC-7FD1-6CB7-A97EEA064B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684915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with a light shining through the sky&#10;&#10;AI-generated content may be incorrect.">
            <a:extLst>
              <a:ext uri="{FF2B5EF4-FFF2-40B4-BE49-F238E27FC236}">
                <a16:creationId xmlns:a16="http://schemas.microsoft.com/office/drawing/2014/main" id="{13351C69-D92B-A347-E593-2D513B69743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900225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in a purple dress&#10;&#10;AI-generated content may be incorrect.">
            <a:extLst>
              <a:ext uri="{FF2B5EF4-FFF2-40B4-BE49-F238E27FC236}">
                <a16:creationId xmlns:a16="http://schemas.microsoft.com/office/drawing/2014/main" id="{321445FC-2536-C29E-C061-6A92C2ADD53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210772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illars with a lit candle in front of a city&#10;&#10;AI-generated content may be incorrect.">
            <a:extLst>
              <a:ext uri="{FF2B5EF4-FFF2-40B4-BE49-F238E27FC236}">
                <a16:creationId xmlns:a16="http://schemas.microsoft.com/office/drawing/2014/main" id="{603B5945-8C3A-C2E3-7DB2-E0143B3C2B3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810972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ross with white text&#10;&#10;AI-generated content may be incorrect.">
            <a:extLst>
              <a:ext uri="{FF2B5EF4-FFF2-40B4-BE49-F238E27FC236}">
                <a16:creationId xmlns:a16="http://schemas.microsoft.com/office/drawing/2014/main" id="{B07E4184-4976-5BC5-A405-E9236D22E5A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960186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9FE1310E-E97A-FB50-BD33-D682B597F85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194560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screen with white text&#10;&#10;AI-generated content may be incorrect.">
            <a:extLst>
              <a:ext uri="{FF2B5EF4-FFF2-40B4-BE49-F238E27FC236}">
                <a16:creationId xmlns:a16="http://schemas.microsoft.com/office/drawing/2014/main" id="{44461BAA-CE5D-9C63-5FBE-491B8C67461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379142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and person hugging in front of a red and white sign&#10;&#10;AI-generated content may be incorrect.">
            <a:extLst>
              <a:ext uri="{FF2B5EF4-FFF2-40B4-BE49-F238E27FC236}">
                <a16:creationId xmlns:a16="http://schemas.microsoft.com/office/drawing/2014/main" id="{7EF638C1-F08F-DBE5-232B-E0CFF3FD9A1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625638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unset over a field&#10;&#10;AI-generated content may be incorrect.">
            <a:extLst>
              <a:ext uri="{FF2B5EF4-FFF2-40B4-BE49-F238E27FC236}">
                <a16:creationId xmlns:a16="http://schemas.microsoft.com/office/drawing/2014/main" id="{B508FDB2-9A76-DAFF-3029-80DA9ADFB4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509870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and person holding hands and walking in a field&#10;&#10;AI-generated content may be incorrect.">
            <a:extLst>
              <a:ext uri="{FF2B5EF4-FFF2-40B4-BE49-F238E27FC236}">
                <a16:creationId xmlns:a16="http://schemas.microsoft.com/office/drawing/2014/main" id="{1AF18E88-CD59-378D-93F3-D107099C1C7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954839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olorful background with white text and blue and yellow letters&#10;&#10;AI-generated content may be incorrect.">
            <a:extLst>
              <a:ext uri="{FF2B5EF4-FFF2-40B4-BE49-F238E27FC236}">
                <a16:creationId xmlns:a16="http://schemas.microsoft.com/office/drawing/2014/main" id="{CCB39D0B-B813-FE3A-CD3B-21935EFB91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257162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dogs running around a tower&#10;&#10;AI-generated content may be incorrect.">
            <a:extLst>
              <a:ext uri="{FF2B5EF4-FFF2-40B4-BE49-F238E27FC236}">
                <a16:creationId xmlns:a16="http://schemas.microsoft.com/office/drawing/2014/main" id="{474C4FB8-2609-2471-6BDB-3FE5458787B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758700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landscape with clouds and a sunset&#10;&#10;AI-generated content may be incorrect.">
            <a:extLst>
              <a:ext uri="{FF2B5EF4-FFF2-40B4-BE49-F238E27FC236}">
                <a16:creationId xmlns:a16="http://schemas.microsoft.com/office/drawing/2014/main" id="{DBB0A9FF-2890-2683-5FFD-515303FFCE6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553902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oster of alcohol and alcohol&#10;&#10;AI-generated content may be incorrect.">
            <a:extLst>
              <a:ext uri="{FF2B5EF4-FFF2-40B4-BE49-F238E27FC236}">
                <a16:creationId xmlns:a16="http://schemas.microsoft.com/office/drawing/2014/main" id="{F52C58F6-02B1-499B-CFC9-841C51FE73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661897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oster with text and numbers&#10;&#10;AI-generated content may be incorrect.">
            <a:extLst>
              <a:ext uri="{FF2B5EF4-FFF2-40B4-BE49-F238E27FC236}">
                <a16:creationId xmlns:a16="http://schemas.microsoft.com/office/drawing/2014/main" id="{E540A2AD-3544-F509-26A1-33F0B61F415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024739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tatue of a person with a sword&#10;&#10;AI-generated content may be incorrect.">
            <a:extLst>
              <a:ext uri="{FF2B5EF4-FFF2-40B4-BE49-F238E27FC236}">
                <a16:creationId xmlns:a16="http://schemas.microsoft.com/office/drawing/2014/main" id="{BDBC55B0-2EF8-30DE-7875-A4483E99D4D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223956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tatue of a person with a sword&#10;&#10;AI-generated content may be incorrect.">
            <a:extLst>
              <a:ext uri="{FF2B5EF4-FFF2-40B4-BE49-F238E27FC236}">
                <a16:creationId xmlns:a16="http://schemas.microsoft.com/office/drawing/2014/main" id="{736C919F-B306-72ED-A212-ED8DE5A5D93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28524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tatue of a person with a sword and a sword&#10;&#10;AI-generated content may be incorrect.">
            <a:extLst>
              <a:ext uri="{FF2B5EF4-FFF2-40B4-BE49-F238E27FC236}">
                <a16:creationId xmlns:a16="http://schemas.microsoft.com/office/drawing/2014/main" id="{4B14D002-3E4B-5AEC-28EF-A8BF44637DC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290272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tatue of a person with a sword&#10;&#10;AI-generated content may be incorrect.">
            <a:extLst>
              <a:ext uri="{FF2B5EF4-FFF2-40B4-BE49-F238E27FC236}">
                <a16:creationId xmlns:a16="http://schemas.microsoft.com/office/drawing/2014/main" id="{AC52914A-AF32-439A-7265-3B2EB72A96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287448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tatue of a person with a sword and a pole&#10;&#10;AI-generated content may be incorrect.">
            <a:extLst>
              <a:ext uri="{FF2B5EF4-FFF2-40B4-BE49-F238E27FC236}">
                <a16:creationId xmlns:a16="http://schemas.microsoft.com/office/drawing/2014/main" id="{2D9FC36E-05F0-DAF6-75F5-A913726F946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8036675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tatue of a person with a sword and a cane&#10;&#10;AI-generated content may be incorrect.">
            <a:extLst>
              <a:ext uri="{FF2B5EF4-FFF2-40B4-BE49-F238E27FC236}">
                <a16:creationId xmlns:a16="http://schemas.microsoft.com/office/drawing/2014/main" id="{3944B1DF-9ECA-A357-1ABD-26871C058D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8735118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tatue of a person with a sword&#10;&#10;AI-generated content may be incorrect.">
            <a:extLst>
              <a:ext uri="{FF2B5EF4-FFF2-40B4-BE49-F238E27FC236}">
                <a16:creationId xmlns:a16="http://schemas.microsoft.com/office/drawing/2014/main" id="{11A9F771-304D-1444-A9A5-BD4123B52F8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943991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tatue of a person with a sword&#10;&#10;AI-generated content may be incorrect.">
            <a:extLst>
              <a:ext uri="{FF2B5EF4-FFF2-40B4-BE49-F238E27FC236}">
                <a16:creationId xmlns:a16="http://schemas.microsoft.com/office/drawing/2014/main" id="{B77F945E-52D4-CBAF-AF47-70802BAB9E0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1294038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tatue of a person in a dark sky&#10;&#10;AI-generated content may be incorrect.">
            <a:extLst>
              <a:ext uri="{FF2B5EF4-FFF2-40B4-BE49-F238E27FC236}">
                <a16:creationId xmlns:a16="http://schemas.microsoft.com/office/drawing/2014/main" id="{342574DF-7066-8BCA-2ACD-7308850C18F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4424170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holding a child&#10;&#10;AI-generated content may be incorrect.">
            <a:extLst>
              <a:ext uri="{FF2B5EF4-FFF2-40B4-BE49-F238E27FC236}">
                <a16:creationId xmlns:a16="http://schemas.microsoft.com/office/drawing/2014/main" id="{9616EAD6-DA22-A3C7-5475-78CC8A5FFC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5993489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kneeling in a desert&#10;&#10;AI-generated content may be incorrect.">
            <a:extLst>
              <a:ext uri="{FF2B5EF4-FFF2-40B4-BE49-F238E27FC236}">
                <a16:creationId xmlns:a16="http://schemas.microsoft.com/office/drawing/2014/main" id="{52A4D505-067C-4FE4-7BCA-B5CA68B342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1684870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walking on a cliff&#10;&#10;AI-generated content may be incorrect.">
            <a:extLst>
              <a:ext uri="{FF2B5EF4-FFF2-40B4-BE49-F238E27FC236}">
                <a16:creationId xmlns:a16="http://schemas.microsoft.com/office/drawing/2014/main" id="{813F5342-6E43-9109-69AD-EA9BB67A22C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1638134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men in robes on fire&#10;&#10;AI-generated content may be incorrect.">
            <a:extLst>
              <a:ext uri="{FF2B5EF4-FFF2-40B4-BE49-F238E27FC236}">
                <a16:creationId xmlns:a16="http://schemas.microsoft.com/office/drawing/2014/main" id="{1E5CA388-3C51-9B2A-4D4C-4CB85234AD1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8713944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oster with text and an object in front of it&#10;&#10;AI-generated content may be incorrect.">
            <a:extLst>
              <a:ext uri="{FF2B5EF4-FFF2-40B4-BE49-F238E27FC236}">
                <a16:creationId xmlns:a16="http://schemas.microsoft.com/office/drawing/2014/main" id="{034F8B8C-9D6E-299A-9EE8-CFCB83E737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0466371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hild looking at a person in the doorway&#10;&#10;AI-generated content may be incorrect.">
            <a:extLst>
              <a:ext uri="{FF2B5EF4-FFF2-40B4-BE49-F238E27FC236}">
                <a16:creationId xmlns:a16="http://schemas.microsoft.com/office/drawing/2014/main" id="{4A00744F-DD93-6794-0E23-401E383FCC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6840275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in gold robes&#10;&#10;AI-generated content may be incorrect.">
            <a:extLst>
              <a:ext uri="{FF2B5EF4-FFF2-40B4-BE49-F238E27FC236}">
                <a16:creationId xmlns:a16="http://schemas.microsoft.com/office/drawing/2014/main" id="{63F1DB6E-D896-3D25-6319-8B400A6F0C3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8477825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standing on a rock with a cross behind him&#10;&#10;AI-generated content may be incorrect.">
            <a:extLst>
              <a:ext uri="{FF2B5EF4-FFF2-40B4-BE49-F238E27FC236}">
                <a16:creationId xmlns:a16="http://schemas.microsoft.com/office/drawing/2014/main" id="{67C8D0A4-5A3E-E95C-544F-7EB9966AB84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0592417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standing on a cliff&#10;&#10;AI-generated content may be incorrect.">
            <a:extLst>
              <a:ext uri="{FF2B5EF4-FFF2-40B4-BE49-F238E27FC236}">
                <a16:creationId xmlns:a16="http://schemas.microsoft.com/office/drawing/2014/main" id="{77DEDEE8-1276-7E9E-AF59-1CD4174074B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1137226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standing on a dirt road&#10;&#10;AI-generated content may be incorrect.">
            <a:extLst>
              <a:ext uri="{FF2B5EF4-FFF2-40B4-BE49-F238E27FC236}">
                <a16:creationId xmlns:a16="http://schemas.microsoft.com/office/drawing/2014/main" id="{85663373-20CB-D9FB-BC85-2714C006772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0532233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walking down a road with a person in the background&#10;&#10;AI-generated content may be incorrect.">
            <a:extLst>
              <a:ext uri="{FF2B5EF4-FFF2-40B4-BE49-F238E27FC236}">
                <a16:creationId xmlns:a16="http://schemas.microsoft.com/office/drawing/2014/main" id="{B143CF8D-1698-5B3D-391D-726AFB71CB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8136571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walking on a path with a light shining through the sky&#10;&#10;AI-generated content may be incorrect.">
            <a:extLst>
              <a:ext uri="{FF2B5EF4-FFF2-40B4-BE49-F238E27FC236}">
                <a16:creationId xmlns:a16="http://schemas.microsoft.com/office/drawing/2014/main" id="{03A88CAC-E4D2-00D0-4D75-3F884238F4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8273330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walking on a road with a sun behind him&#10;&#10;AI-generated content may be incorrect.">
            <a:extLst>
              <a:ext uri="{FF2B5EF4-FFF2-40B4-BE49-F238E27FC236}">
                <a16:creationId xmlns:a16="http://schemas.microsoft.com/office/drawing/2014/main" id="{310BEB0A-F33A-C327-1CE5-687FB98B5F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1514225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standing in front of a crowd of people&#10;&#10;AI-generated content may be incorrect.">
            <a:extLst>
              <a:ext uri="{FF2B5EF4-FFF2-40B4-BE49-F238E27FC236}">
                <a16:creationId xmlns:a16="http://schemas.microsoft.com/office/drawing/2014/main" id="{6604E071-5FF0-5FA0-86DA-3EC481E3FA4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2623091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and a person holding a book&#10;&#10;AI-generated content may be incorrect.">
            <a:extLst>
              <a:ext uri="{FF2B5EF4-FFF2-40B4-BE49-F238E27FC236}">
                <a16:creationId xmlns:a16="http://schemas.microsoft.com/office/drawing/2014/main" id="{EBF99FAF-5788-DCAC-9D02-27DAA3FA96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13816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672</TotalTime>
  <Words>0</Words>
  <Application>Microsoft Office PowerPoint</Application>
  <PresentationFormat>Widescreen</PresentationFormat>
  <Paragraphs>0</Paragraphs>
  <Slides>61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61</vt:i4>
      </vt:variant>
    </vt:vector>
  </HeadingPairs>
  <TitlesOfParts>
    <vt:vector size="65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Calvary Chapel</dc:creator>
  <cp:lastModifiedBy>Calvary Chapel</cp:lastModifiedBy>
  <cp:revision>12</cp:revision>
  <dcterms:created xsi:type="dcterms:W3CDTF">2026-04-30T01:04:24Z</dcterms:created>
  <dcterms:modified xsi:type="dcterms:W3CDTF">2026-05-14T07:55:09Z</dcterms:modified>
</cp:coreProperties>
</file>