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4" r:id="rId3"/>
    <p:sldId id="271" r:id="rId4"/>
    <p:sldId id="272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90" r:id="rId19"/>
    <p:sldId id="29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2613-A4E6-AA2F-20E2-F0D5384EB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905CA6-1CEB-41DC-BF01-EF15249469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9AE92-B483-A5C6-9A14-EEBFA075F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4AFB9-ED67-E12A-3527-55A0BD27F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E8B009-78B2-9EC7-01C3-DDA9CBCE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1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6C9D2-B23D-3D19-B60B-F646A7DB2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80B744-08F7-8774-C057-921B22DAF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261B7-16C0-0C08-7FB9-8E25F3028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D72F9-D335-891A-1819-E599FD9E9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84FCB8-B766-5481-1B8A-159BA23B7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9C9CDC-13A5-F3B2-BA9E-E41A2F83E2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40E2F-C4C1-983B-0B8A-EC14556CAE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3FD7E9-5FF8-7AD7-A66B-02D500C6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4DB16-ADA2-0EEB-6382-0903365D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FF1BD-B6C3-C0DC-57EE-2E17E12E8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94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4B676-5E0B-8C42-62F1-75C47C399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1026A-A227-EA29-1C57-CED183841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A79B7-DB72-F7B0-8336-BB2D92B1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B2640-E691-FEB9-DD99-99C6952A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7A0D9-D687-8B5B-AC19-F6B5B7076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5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55A73-AA71-D436-5274-944F2644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769C21-6A71-B22E-C145-210B2BCEE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FA8DC-5262-161D-2D59-0512C5681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ED242-A0D6-2B8D-5BF2-E566EBD38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1DBD4-CDAE-EEE1-A702-9BE191BE7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1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AB8C0-6149-9339-2F2A-8E62D6B79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231C7-FF23-CF92-F7A4-26A7328DE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70A8D-8C93-FCC6-9841-9328E9F6BF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1BD49-5126-88D8-0165-0BB6A6A83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B3E2E2-7E97-8956-C008-5FF288217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1967A-6282-73C1-40A4-8F2802414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090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63A8F-1962-3780-7DB2-AA5DBDEB4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05A9E-DDD8-254F-A8D8-762374FA1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6B2F08-7BEB-0EA8-7FD9-B68C99D108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9914F8-A169-1FD5-A97A-4C4A740B22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62D81-6A07-01BB-2B78-453D532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B92833-2A7C-36EA-F7DF-743AB8AB5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3CC1F2-7607-785C-8CC5-DBF79D044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98E770-543F-279C-2EFC-0013C1F4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79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A1A04-1B61-BAFB-AECC-C9E717CE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788989-949E-6BCE-B705-D80FF188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B1BB3-634B-0D05-9C8F-94DF3F8F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5CBECA-37BD-3596-7AF5-D048E0D1A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54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02C37-400B-664E-23E4-6224F6BA9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570918-EBB7-96DD-AA89-1D9C12089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AAA809-B4C7-8A4C-F5D8-FB9349E99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61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7DF78-F735-2D61-456B-866C6F19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177BC-532B-CF53-938B-0EB1B5569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186065-5785-432E-3096-ED4A3CBF0A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24420-11A6-D390-2A05-01FBA93A2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524A0-73C4-974E-A769-848E70C4A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FB9EE-D724-1B9B-426C-0A3CA41A6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8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1D44-9F65-C519-E126-B491A59E7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E8060-58A9-6F77-8128-92DAC59658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AB769-D868-FE49-892A-8E4528D61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4C46F-7278-92FC-6B7E-6806B6B8F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869F4-28D6-C169-A185-9F3B17C6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D8FA4-E00F-E751-F6A9-8B882697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04AB04-AAB6-246C-5B99-F7220E95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181DF-FBAF-2121-C766-6DCD1A819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69571-ECBE-89B2-3ACB-145325516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06D223-DCBB-468A-AD44-6FF25C68249F}" type="datetimeFigureOut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E833-0F25-C739-D4A7-28544F5B4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20EB-4B21-35DA-559F-A48BE9D9C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5A8B55-F543-424D-B41E-8C1DBA80E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8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on the floor&#10;&#10;AI-generated content may be incorrect.">
            <a:extLst>
              <a:ext uri="{FF2B5EF4-FFF2-40B4-BE49-F238E27FC236}">
                <a16:creationId xmlns:a16="http://schemas.microsoft.com/office/drawing/2014/main" id="{EF0DDD05-D230-511F-6858-7BA06AE00D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939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AI-generated content may be incorrect.">
            <a:extLst>
              <a:ext uri="{FF2B5EF4-FFF2-40B4-BE49-F238E27FC236}">
                <a16:creationId xmlns:a16="http://schemas.microsoft.com/office/drawing/2014/main" id="{97311AB2-33D3-377B-7CA7-A4763AABF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377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&#10;&#10;AI-generated content may be incorrect.">
            <a:extLst>
              <a:ext uri="{FF2B5EF4-FFF2-40B4-BE49-F238E27FC236}">
                <a16:creationId xmlns:a16="http://schemas.microsoft.com/office/drawing/2014/main" id="{F3C7EDE1-5826-8FFF-740D-4F6C60344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34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hart&#10;&#10;AI-generated content may be incorrect.">
            <a:extLst>
              <a:ext uri="{FF2B5EF4-FFF2-40B4-BE49-F238E27FC236}">
                <a16:creationId xmlns:a16="http://schemas.microsoft.com/office/drawing/2014/main" id="{1E37F616-C14E-652A-F045-882EEF3B5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61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on it&#10;&#10;AI-generated content may be incorrect.">
            <a:extLst>
              <a:ext uri="{FF2B5EF4-FFF2-40B4-BE49-F238E27FC236}">
                <a16:creationId xmlns:a16="http://schemas.microsoft.com/office/drawing/2014/main" id="{A2D54C09-BCB6-E510-205C-4BB3AD164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3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question mark on a blue background&#10;&#10;AI-generated content may be incorrect.">
            <a:extLst>
              <a:ext uri="{FF2B5EF4-FFF2-40B4-BE49-F238E27FC236}">
                <a16:creationId xmlns:a16="http://schemas.microsoft.com/office/drawing/2014/main" id="{96B68F63-D43A-F6F9-7293-62DC0ED37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58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uote on a mountain&#10;&#10;AI-generated content may be incorrect.">
            <a:extLst>
              <a:ext uri="{FF2B5EF4-FFF2-40B4-BE49-F238E27FC236}">
                <a16:creationId xmlns:a16="http://schemas.microsoft.com/office/drawing/2014/main" id="{E5763C44-9977-7C0F-4D90-5CCBDCB82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223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old question mark on a blue background&#10;&#10;AI-generated content may be incorrect.">
            <a:extLst>
              <a:ext uri="{FF2B5EF4-FFF2-40B4-BE49-F238E27FC236}">
                <a16:creationId xmlns:a16="http://schemas.microsoft.com/office/drawing/2014/main" id="{1E1E3F96-3D78-256D-7E44-09DC2EB37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95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on a table&#10;&#10;AI-generated content may be incorrect.">
            <a:extLst>
              <a:ext uri="{FF2B5EF4-FFF2-40B4-BE49-F238E27FC236}">
                <a16:creationId xmlns:a16="http://schemas.microsoft.com/office/drawing/2014/main" id="{D797FC9F-6577-C950-F0F5-F827C926F6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04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hill with a cross&#10;&#10;AI-generated content may be incorrect.">
            <a:extLst>
              <a:ext uri="{FF2B5EF4-FFF2-40B4-BE49-F238E27FC236}">
                <a16:creationId xmlns:a16="http://schemas.microsoft.com/office/drawing/2014/main" id="{C2C13911-E4DE-0663-25A8-904AF217C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14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iece of paper&#10;&#10;AI-generated content may be incorrect.">
            <a:extLst>
              <a:ext uri="{FF2B5EF4-FFF2-40B4-BE49-F238E27FC236}">
                <a16:creationId xmlns:a16="http://schemas.microsoft.com/office/drawing/2014/main" id="{DD6825B6-4D35-9EE2-19F0-FB8DE1172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40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next to a book&#10;&#10;AI-generated content may be incorrect.">
            <a:extLst>
              <a:ext uri="{FF2B5EF4-FFF2-40B4-BE49-F238E27FC236}">
                <a16:creationId xmlns:a16="http://schemas.microsoft.com/office/drawing/2014/main" id="{86B7AB1E-7A70-A91B-33C7-C1520CFE6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23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hill with a yellow tent&#10;&#10;AI-generated content may be incorrect.">
            <a:extLst>
              <a:ext uri="{FF2B5EF4-FFF2-40B4-BE49-F238E27FC236}">
                <a16:creationId xmlns:a16="http://schemas.microsoft.com/office/drawing/2014/main" id="{3C2CD496-3580-30B5-AAAA-524FC3D7C0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8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sign&#10;&#10;AI-generated content may be incorrect.">
            <a:extLst>
              <a:ext uri="{FF2B5EF4-FFF2-40B4-BE49-F238E27FC236}">
                <a16:creationId xmlns:a16="http://schemas.microsoft.com/office/drawing/2014/main" id="{BBABE42D-B9C7-093D-FE5A-E292240A44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87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 by a lake&#10;&#10;AI-generated content may be incorrect.">
            <a:extLst>
              <a:ext uri="{FF2B5EF4-FFF2-40B4-BE49-F238E27FC236}">
                <a16:creationId xmlns:a16="http://schemas.microsoft.com/office/drawing/2014/main" id="{E5401B47-6533-B0C4-8135-41D58444E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9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book&#10;&#10;AI-generated content may be incorrect.">
            <a:extLst>
              <a:ext uri="{FF2B5EF4-FFF2-40B4-BE49-F238E27FC236}">
                <a16:creationId xmlns:a16="http://schemas.microsoft.com/office/drawing/2014/main" id="{543D90E5-32C4-1249-D527-050DB140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82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ble on a table&#10;&#10;AI-generated content may be incorrect.">
            <a:extLst>
              <a:ext uri="{FF2B5EF4-FFF2-40B4-BE49-F238E27FC236}">
                <a16:creationId xmlns:a16="http://schemas.microsoft.com/office/drawing/2014/main" id="{96A68320-8F2C-D273-52C0-3F7CDD4F3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668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oster with text and images of people talking&#10;&#10;AI-generated content may be incorrect.">
            <a:extLst>
              <a:ext uri="{FF2B5EF4-FFF2-40B4-BE49-F238E27FC236}">
                <a16:creationId xmlns:a16="http://schemas.microsoft.com/office/drawing/2014/main" id="{7681C428-6828-7F32-05A8-C3E375B82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and a globe on a table&#10;&#10;AI-generated content may be incorrect.">
            <a:extLst>
              <a:ext uri="{FF2B5EF4-FFF2-40B4-BE49-F238E27FC236}">
                <a16:creationId xmlns:a16="http://schemas.microsoft.com/office/drawing/2014/main" id="{A15F517D-6447-0486-5689-F84E4004D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5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Calvary Chapel</dc:creator>
  <cp:lastModifiedBy>Calvary Chapel</cp:lastModifiedBy>
  <cp:revision>5</cp:revision>
  <dcterms:created xsi:type="dcterms:W3CDTF">2026-04-19T11:01:03Z</dcterms:created>
  <dcterms:modified xsi:type="dcterms:W3CDTF">2026-05-18T18:40:02Z</dcterms:modified>
</cp:coreProperties>
</file>