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310" r:id="rId4"/>
    <p:sldId id="311" r:id="rId5"/>
    <p:sldId id="317" r:id="rId6"/>
    <p:sldId id="364" r:id="rId7"/>
    <p:sldId id="322" r:id="rId8"/>
    <p:sldId id="325" r:id="rId9"/>
    <p:sldId id="327" r:id="rId10"/>
    <p:sldId id="328" r:id="rId11"/>
    <p:sldId id="329" r:id="rId12"/>
    <p:sldId id="330" r:id="rId13"/>
    <p:sldId id="331" r:id="rId14"/>
    <p:sldId id="316" r:id="rId15"/>
    <p:sldId id="341" r:id="rId16"/>
    <p:sldId id="342" r:id="rId17"/>
    <p:sldId id="343" r:id="rId18"/>
    <p:sldId id="345" r:id="rId19"/>
    <p:sldId id="363" r:id="rId20"/>
    <p:sldId id="350" r:id="rId21"/>
    <p:sldId id="357" r:id="rId22"/>
    <p:sldId id="358" r:id="rId23"/>
    <p:sldId id="351" r:id="rId24"/>
    <p:sldId id="360" r:id="rId25"/>
    <p:sldId id="361" r:id="rId26"/>
    <p:sldId id="362" r:id="rId27"/>
    <p:sldId id="365" r:id="rId28"/>
    <p:sldId id="264" r:id="rId29"/>
    <p:sldId id="366" r:id="rId30"/>
    <p:sldId id="367" r:id="rId31"/>
    <p:sldId id="392" r:id="rId32"/>
    <p:sldId id="393" r:id="rId33"/>
    <p:sldId id="394" r:id="rId34"/>
    <p:sldId id="395" r:id="rId35"/>
    <p:sldId id="368" r:id="rId36"/>
    <p:sldId id="36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86" d="100"/>
          <a:sy n="86" d="100"/>
        </p:scale>
        <p:origin x="2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8F32C-9C20-4BE7-F016-F30A10CD3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8A8F5F-A1CE-F986-C7AB-939F6DBDE9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108A6-6922-D0E6-9312-ECE893EE2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5/30/2026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C9E03-820E-086B-8074-653748891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B4A32-E3B0-FCB5-EF61-6961C95C3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08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4D41B-F828-6C46-E83A-7197957B4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94ED35-D31A-1F3F-FF78-879E412636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3D6F5A-C782-0C9F-F1B1-A77EE5A93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5/30/2026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CD939-D5B8-4948-B5D1-8307F30D1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A2A41-EAAB-6B41-21A1-86D4AFF21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38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6ACEE1-6978-0917-C053-7EB0FA3301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67F3F4-8205-6CAF-308E-76E24DD0E6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9FCED-D7CA-F893-E1C1-A3C578129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5/30/2026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B5A69-EC84-A090-A3A9-7C0A4AB06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B33E8-BE63-158A-AEB7-E694AC4B5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90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BCD4E-AFBE-4695-AE1E-FCC915850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5AD6F-5D59-3027-8004-5EBFDA723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5E868-93B5-8D2F-7AC9-DCF064033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5/30/2026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5CB8A-05F8-EF98-5F5A-7E225AF52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1E484-CD8E-FB15-AAB7-F57E10C14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79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1D9BA-6438-EFAE-727D-CB14F8839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3609D6-141E-F36D-BC2F-FEDC61BC3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1E71B-008E-00ED-1A7F-011C0CFB7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5/30/2026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B631E-01C6-D6C8-320A-6308CDBFF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4DFD0-74AA-1304-29F5-27EEBE6CF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57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161A9-EF81-7F0D-DBFD-D0D0A2526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B58A7-C25E-4F85-6090-A082F9CBA3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3667C5-4A1D-23AC-66BC-5B9879A502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5CBD2C-A57E-9129-E513-66BCEAA88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5/30/2026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042F72-09E3-8C10-AAE4-F9133D4DA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410080-DAA6-7E1A-2F0F-610BFBE6F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36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665AA-E0A3-8678-C534-481BEF133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66EDC-17D1-A387-A2E1-869D3524C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C583AD-3A8A-3CBC-A786-266BCB4AF8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75668E-C950-DA8B-B3AE-659A044AE3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C8AAC4-DF51-8B69-5A70-E79833B609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218A26-F698-7AC8-DBCB-E9789BD29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5/30/2026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EBD66C-6C2F-36BB-7AA2-496D7985B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068B63-9EC2-B949-6C8B-F8B36CC8F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202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82C3E-3727-F6EE-8D2F-B89BABF81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DACBDA-69D2-9B0B-B4C2-00A028AE9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5/30/2026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D46279-C8AB-7588-7767-AA61240C8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AC911B-CD1C-849D-237B-5E6FDF67F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18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8D2ED2-1507-405D-038E-CCC55C7C2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5/30/2026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9BE1DF-C3C4-E8C2-0B1C-F3FB1AD94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16ADD-CD80-A849-E245-4EF0BEA5B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79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A567A-F0C8-5EF4-EA35-7719AB5D6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D8C0B-884E-5155-A92F-ADAEE06A6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848AD-19C7-8EEE-0864-7D548F017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F8AE63-FC9A-621E-DBA4-54793FC37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5/30/2026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0A5043-2E31-8A91-623B-754F94A4D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51650B-A79C-9DF5-2E0C-116681005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38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B9851-65FB-A5A3-3AAE-50C0A34CF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54C84F-58C0-E7A6-59B3-08A580A48C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034A44-B845-E43B-28B4-3816AC3080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E47BE5-B42B-2D62-1882-996849FC6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5/30/2026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3688B8-3284-EF15-E449-C0128829E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A2065B-7552-2803-12C6-B02C5FFEF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52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A3FD00-54EB-17B0-3FDD-24AEF4D38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CBF55E-04D2-904F-8867-1AF03718A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DEA88-3420-2D85-8BD2-DDC5321454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850E08-B510-4FF3-B75A-EF6113A1E9B8}" type="datetimeFigureOut">
              <a:rPr lang="en-US" smtClean="0"/>
              <a:t>5/30/2026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03B62-BBD3-7E4E-EF08-5284934674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2BD3C-BEE4-ACB8-BCD3-E453D81944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938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on a rock writing on a paper&#10;&#10;AI-generated content may be incorrect.">
            <a:extLst>
              <a:ext uri="{FF2B5EF4-FFF2-40B4-BE49-F238E27FC236}">
                <a16:creationId xmlns:a16="http://schemas.microsoft.com/office/drawing/2014/main" id="{ABEB7AE0-B72D-C41F-58FC-70BE4F392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27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unset over a field&#10;&#10;AI-generated content may be incorrect.">
            <a:extLst>
              <a:ext uri="{FF2B5EF4-FFF2-40B4-BE49-F238E27FC236}">
                <a16:creationId xmlns:a16="http://schemas.microsoft.com/office/drawing/2014/main" id="{B508FDB2-9A76-DAFF-3029-80DA9ADFB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098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holding hands and walking in a field&#10;&#10;AI-generated content may be incorrect.">
            <a:extLst>
              <a:ext uri="{FF2B5EF4-FFF2-40B4-BE49-F238E27FC236}">
                <a16:creationId xmlns:a16="http://schemas.microsoft.com/office/drawing/2014/main" id="{1AF18E88-CD59-378D-93F3-D107099C1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48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background with white text and blue and yellow letters&#10;&#10;AI-generated content may be incorrect.">
            <a:extLst>
              <a:ext uri="{FF2B5EF4-FFF2-40B4-BE49-F238E27FC236}">
                <a16:creationId xmlns:a16="http://schemas.microsoft.com/office/drawing/2014/main" id="{CCB39D0B-B813-FE3A-CD3B-21935EFB9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71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dogs running around a tower&#10;&#10;AI-generated content may be incorrect.">
            <a:extLst>
              <a:ext uri="{FF2B5EF4-FFF2-40B4-BE49-F238E27FC236}">
                <a16:creationId xmlns:a16="http://schemas.microsoft.com/office/drawing/2014/main" id="{474C4FB8-2609-2471-6BDB-3FE545878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87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child&#10;&#10;AI-generated content may be incorrect.">
            <a:extLst>
              <a:ext uri="{FF2B5EF4-FFF2-40B4-BE49-F238E27FC236}">
                <a16:creationId xmlns:a16="http://schemas.microsoft.com/office/drawing/2014/main" id="{9616EAD6-DA22-A3C7-5475-78CC8A5FF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993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kneeling in a desert&#10;&#10;AI-generated content may be incorrect.">
            <a:extLst>
              <a:ext uri="{FF2B5EF4-FFF2-40B4-BE49-F238E27FC236}">
                <a16:creationId xmlns:a16="http://schemas.microsoft.com/office/drawing/2014/main" id="{52A4D505-067C-4FE4-7BCA-B5CA68B34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84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on a cliff&#10;&#10;AI-generated content may be incorrect.">
            <a:extLst>
              <a:ext uri="{FF2B5EF4-FFF2-40B4-BE49-F238E27FC236}">
                <a16:creationId xmlns:a16="http://schemas.microsoft.com/office/drawing/2014/main" id="{813F5342-6E43-9109-69AD-EA9BB67A2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38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in robes on fire&#10;&#10;AI-generated content may be incorrect.">
            <a:extLst>
              <a:ext uri="{FF2B5EF4-FFF2-40B4-BE49-F238E27FC236}">
                <a16:creationId xmlns:a16="http://schemas.microsoft.com/office/drawing/2014/main" id="{1E5CA388-3C51-9B2A-4D4C-4CB85234A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713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looking at a person in the doorway&#10;&#10;AI-generated content may be incorrect.">
            <a:extLst>
              <a:ext uri="{FF2B5EF4-FFF2-40B4-BE49-F238E27FC236}">
                <a16:creationId xmlns:a16="http://schemas.microsoft.com/office/drawing/2014/main" id="{4A00744F-DD93-6794-0E23-401E383FC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40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and a person holding a book&#10;&#10;AI-generated content may be incorrect.">
            <a:extLst>
              <a:ext uri="{FF2B5EF4-FFF2-40B4-BE49-F238E27FC236}">
                <a16:creationId xmlns:a16="http://schemas.microsoft.com/office/drawing/2014/main" id="{EBF99FAF-5788-DCAC-9D02-27DAA3FA9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81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fire place&#10;&#10;AI-generated content may be incorrect.">
            <a:extLst>
              <a:ext uri="{FF2B5EF4-FFF2-40B4-BE49-F238E27FC236}">
                <a16:creationId xmlns:a16="http://schemas.microsoft.com/office/drawing/2014/main" id="{7783BB50-AA4F-61CD-C1C1-15AE509EC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997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01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a light shining through the clouds&#10;&#10;AI-generated content may be incorrect.">
            <a:extLst>
              <a:ext uri="{FF2B5EF4-FFF2-40B4-BE49-F238E27FC236}">
                <a16:creationId xmlns:a16="http://schemas.microsoft.com/office/drawing/2014/main" id="{C582E2D8-C60A-9C15-25E0-9A36AABDF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68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ght shining through the clouds&#10;&#10;AI-generated content may be incorrect.">
            <a:extLst>
              <a:ext uri="{FF2B5EF4-FFF2-40B4-BE49-F238E27FC236}">
                <a16:creationId xmlns:a16="http://schemas.microsoft.com/office/drawing/2014/main" id="{962013B3-B47F-110C-4ED3-10EAED10B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61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ligious message with text&#10;&#10;AI-generated content may be incorrect.">
            <a:extLst>
              <a:ext uri="{FF2B5EF4-FFF2-40B4-BE49-F238E27FC236}">
                <a16:creationId xmlns:a16="http://schemas.microsoft.com/office/drawing/2014/main" id="{2234E232-AD7F-7014-972D-6E8CB8996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4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rown with a light shining through it&#10;&#10;AI-generated content may be incorrect.">
            <a:extLst>
              <a:ext uri="{FF2B5EF4-FFF2-40B4-BE49-F238E27FC236}">
                <a16:creationId xmlns:a16="http://schemas.microsoft.com/office/drawing/2014/main" id="{2486827A-FDA3-2ABC-61DE-347DF0C38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397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rown with text above it&#10;&#10;AI-generated content may be incorrect.">
            <a:extLst>
              <a:ext uri="{FF2B5EF4-FFF2-40B4-BE49-F238E27FC236}">
                <a16:creationId xmlns:a16="http://schemas.microsoft.com/office/drawing/2014/main" id="{0823690B-43FD-5276-4656-A5BBFBC64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513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unset over a mountain&#10;&#10;AI-generated content may be incorrect.">
            <a:extLst>
              <a:ext uri="{FF2B5EF4-FFF2-40B4-BE49-F238E27FC236}">
                <a16:creationId xmlns:a16="http://schemas.microsoft.com/office/drawing/2014/main" id="{27D8B8F4-3350-E982-F3C9-8D77518A7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41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hammer&#10;&#10;AI-generated content may be incorrect.">
            <a:extLst>
              <a:ext uri="{FF2B5EF4-FFF2-40B4-BE49-F238E27FC236}">
                <a16:creationId xmlns:a16="http://schemas.microsoft.com/office/drawing/2014/main" id="{E2BD2017-9D85-8349-A982-1BC3C281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81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sword&#10;&#10;AI-generated content may be incorrect.">
            <a:extLst>
              <a:ext uri="{FF2B5EF4-FFF2-40B4-BE49-F238E27FC236}">
                <a16:creationId xmlns:a16="http://schemas.microsoft.com/office/drawing/2014/main" id="{3F73F1E1-AC2F-2004-7B38-03A749AF3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926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 with different locations&#10;&#10;AI-generated content may be incorrect.">
            <a:extLst>
              <a:ext uri="{FF2B5EF4-FFF2-40B4-BE49-F238E27FC236}">
                <a16:creationId xmlns:a16="http://schemas.microsoft.com/office/drawing/2014/main" id="{E8EA25E3-D2F9-2496-BAE3-7B185E664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428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with a hill and buildings&#10;&#10;AI-generated content may be incorrect.">
            <a:extLst>
              <a:ext uri="{FF2B5EF4-FFF2-40B4-BE49-F238E27FC236}">
                <a16:creationId xmlns:a16="http://schemas.microsoft.com/office/drawing/2014/main" id="{586E0475-8D38-714C-48ED-04FFB1518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89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sword&#10;&#10;AI-generated content may be incorrect.">
            <a:extLst>
              <a:ext uri="{FF2B5EF4-FFF2-40B4-BE49-F238E27FC236}">
                <a16:creationId xmlns:a16="http://schemas.microsoft.com/office/drawing/2014/main" id="{A70E0647-010C-D983-9774-4D6B37BFF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774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plit image of a road and a city&#10;&#10;AI-generated content may be incorrect.">
            <a:extLst>
              <a:ext uri="{FF2B5EF4-FFF2-40B4-BE49-F238E27FC236}">
                <a16:creationId xmlns:a16="http://schemas.microsoft.com/office/drawing/2014/main" id="{05216E3C-03A2-8C9F-D486-6D84F5E27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036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city&#10;&#10;AI-generated content may be incorrect.">
            <a:extLst>
              <a:ext uri="{FF2B5EF4-FFF2-40B4-BE49-F238E27FC236}">
                <a16:creationId xmlns:a16="http://schemas.microsoft.com/office/drawing/2014/main" id="{EEB64648-26E6-2808-4D5B-77C3ECF19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75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crown and standing in front of a landscape&#10;&#10;AI-generated content may be incorrect.">
            <a:extLst>
              <a:ext uri="{FF2B5EF4-FFF2-40B4-BE49-F238E27FC236}">
                <a16:creationId xmlns:a16="http://schemas.microsoft.com/office/drawing/2014/main" id="{F2734C20-486B-88B7-861E-6DBAF10DE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977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symbols and icons&#10;&#10;AI-generated content may be incorrect.">
            <a:extLst>
              <a:ext uri="{FF2B5EF4-FFF2-40B4-BE49-F238E27FC236}">
                <a16:creationId xmlns:a16="http://schemas.microsoft.com/office/drawing/2014/main" id="{2799EB30-A998-7A87-B6E4-B02DF56BC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131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of bible with a church in the background&#10;&#10;AI-generated content may be incorrect.">
            <a:extLst>
              <a:ext uri="{FF2B5EF4-FFF2-40B4-BE49-F238E27FC236}">
                <a16:creationId xmlns:a16="http://schemas.microsoft.com/office/drawing/2014/main" id="{915FAABF-2C5A-21DC-603C-268F16236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350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arison of a city and a horse&#10;&#10;AI-generated content may be incorrect.">
            <a:extLst>
              <a:ext uri="{FF2B5EF4-FFF2-40B4-BE49-F238E27FC236}">
                <a16:creationId xmlns:a16="http://schemas.microsoft.com/office/drawing/2014/main" id="{84F89912-9141-5C4F-7DCB-A8DCBD44F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401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on a path with a clock in the background&#10;&#10;AI-generated content may be incorrect.">
            <a:extLst>
              <a:ext uri="{FF2B5EF4-FFF2-40B4-BE49-F238E27FC236}">
                <a16:creationId xmlns:a16="http://schemas.microsoft.com/office/drawing/2014/main" id="{67D16F65-2972-F715-C922-0D7326D26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52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down a street&#10;&#10;AI-generated content may be incorrect.">
            <a:extLst>
              <a:ext uri="{FF2B5EF4-FFF2-40B4-BE49-F238E27FC236}">
                <a16:creationId xmlns:a16="http://schemas.microsoft.com/office/drawing/2014/main" id="{96682DBD-A0DC-FC64-759E-9A83DA1F6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on a table&#10;&#10;AI-generated content may be incorrect.">
            <a:extLst>
              <a:ext uri="{FF2B5EF4-FFF2-40B4-BE49-F238E27FC236}">
                <a16:creationId xmlns:a16="http://schemas.microsoft.com/office/drawing/2014/main" id="{80AF9258-49F9-761C-09B9-DB5E2CBF2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55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text and a building&#10;&#10;AI-generated content may be incorrect.">
            <a:extLst>
              <a:ext uri="{FF2B5EF4-FFF2-40B4-BE49-F238E27FC236}">
                <a16:creationId xmlns:a16="http://schemas.microsoft.com/office/drawing/2014/main" id="{A94D04FF-5EA7-BFE9-30C3-E0D3DB9A7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340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ross with white text&#10;&#10;AI-generated content may be incorrect.">
            <a:extLst>
              <a:ext uri="{FF2B5EF4-FFF2-40B4-BE49-F238E27FC236}">
                <a16:creationId xmlns:a16="http://schemas.microsoft.com/office/drawing/2014/main" id="{B07E4184-4976-5BC5-A405-E9236D22E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01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9FE1310E-E97A-FB50-BD33-D682B597F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45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hugging in front of a red and white sign&#10;&#10;AI-generated content may be incorrect.">
            <a:extLst>
              <a:ext uri="{FF2B5EF4-FFF2-40B4-BE49-F238E27FC236}">
                <a16:creationId xmlns:a16="http://schemas.microsoft.com/office/drawing/2014/main" id="{7EF638C1-F08F-DBE5-232B-E0CFF3FD9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56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3559</TotalTime>
  <Words>0</Words>
  <Application>Microsoft Office PowerPoint</Application>
  <PresentationFormat>Widescreen</PresentationFormat>
  <Paragraphs>0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Calvary Chapel</dc:creator>
  <cp:lastModifiedBy>Calvary Chapel</cp:lastModifiedBy>
  <cp:revision>17</cp:revision>
  <dcterms:created xsi:type="dcterms:W3CDTF">2026-04-30T01:04:24Z</dcterms:created>
  <dcterms:modified xsi:type="dcterms:W3CDTF">2026-05-30T22:47:40Z</dcterms:modified>
</cp:coreProperties>
</file>