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1" r:id="rId2"/>
    <p:sldId id="256" r:id="rId3"/>
    <p:sldId id="258" r:id="rId4"/>
    <p:sldId id="396" r:id="rId5"/>
    <p:sldId id="397" r:id="rId6"/>
    <p:sldId id="400" r:id="rId7"/>
    <p:sldId id="310" r:id="rId8"/>
    <p:sldId id="365" r:id="rId9"/>
    <p:sldId id="264" r:id="rId10"/>
    <p:sldId id="366" r:id="rId11"/>
    <p:sldId id="367" r:id="rId12"/>
    <p:sldId id="392" r:id="rId13"/>
    <p:sldId id="393" r:id="rId14"/>
    <p:sldId id="394" r:id="rId15"/>
    <p:sldId id="395" r:id="rId16"/>
    <p:sldId id="368" r:id="rId17"/>
    <p:sldId id="3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F32C-9C20-4BE7-F016-F30A10CD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A8F5F-A1CE-F986-C7AB-939F6DBDE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08A6-6922-D0E6-9312-ECE893EE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9E03-820E-086B-8074-65374889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4A32-E3B0-FCB5-EF61-6961C95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D41B-F828-6C46-E83A-7197957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4ED35-D31A-1F3F-FF78-879E41263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6F5A-C782-0C9F-F1B1-A77EE5A9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CD939-D5B8-4948-B5D1-8307F30D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2A41-EAAB-6B41-21A1-86D4AFF2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CEE1-6978-0917-C053-7EB0FA330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7F3F4-8205-6CAF-308E-76E24DD0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9FCED-D7CA-F893-E1C1-A3C57812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5A69-EC84-A090-A3A9-7C0A4AB0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33E8-BE63-158A-AEB7-E694AC4B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D4E-AFBE-4695-AE1E-FCC9158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5AD6F-5D59-3027-8004-5EBFDA723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E868-93B5-8D2F-7AC9-DCF0640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CB8A-05F8-EF98-5F5A-7E225AF5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E484-CD8E-FB15-AAB7-F57E10C1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D9BA-6438-EFAE-727D-CB14F883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09D6-141E-F36D-BC2F-FEDC61BC3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1E71B-008E-00ED-1A7F-011C0CFB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631E-01C6-D6C8-320A-6308CDBF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DFD0-74AA-1304-29F5-27EEBE6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5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1A9-EF81-7F0D-DBFD-D0D0A252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B58A7-C25E-4F85-6090-A082F9CBA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67C5-4A1D-23AC-66BC-5B9879A50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CBD2C-A57E-9129-E513-66BCEAA8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42F72-09E3-8C10-AAE4-F9133D4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10080-DAA6-7E1A-2F0F-610BFBE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3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65AA-E0A3-8678-C534-481BEF1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6EDC-17D1-A387-A2E1-869D3524C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583AD-3A8A-3CBC-A786-266BCB4AF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5668E-C950-DA8B-B3AE-659A044AE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8AAC4-DF51-8B69-5A70-E79833B60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18A26-F698-7AC8-DBCB-E9789BD2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BD66C-6C2F-36BB-7AA2-496D798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68B63-9EC2-B949-6C8B-F8B36CC8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2C3E-3727-F6EE-8D2F-B89BABF8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ACBDA-69D2-9B0B-B4C2-00A028AE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46279-C8AB-7588-7767-AA61240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911B-CD1C-849D-237B-5E6FDF6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D2ED2-1507-405D-038E-CCC55C7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BE1DF-C3C4-E8C2-0B1C-F3FB1AD9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16ADD-CD80-A849-E245-4EF0BEA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567A-F0C8-5EF4-EA35-7719AB5D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D8C0B-884E-5155-A92F-ADAEE06A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48AD-19C7-8EEE-0864-7D548F01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AE63-FC9A-621E-DBA4-54793FC3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A5043-2E31-8A91-623B-754F94A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1650B-A79C-9DF5-2E0C-11668100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9851-65FB-A5A3-3AAE-50C0A34C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4C84F-58C0-E7A6-59B3-08A580A48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34A44-B845-E43B-28B4-3816AC30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47BE5-B42B-2D62-1882-996849FC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688B8-3284-EF15-E449-C0128829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2065B-7552-2803-12C6-B02C5FFE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3FD00-54EB-17B0-3FDD-24AEF4D3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BF55E-04D2-904F-8867-1AF03718A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EA88-3420-2D85-8BD2-DDC53214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03B62-BBD3-7E4E-EF08-528493467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BD3C-BEE4-ACB8-BCD3-E453D819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3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E741D-49DC-37B8-DCA8-C04FC0D48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48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hill and buildings&#10;&#10;AI-generated content may be incorrect.">
            <a:extLst>
              <a:ext uri="{FF2B5EF4-FFF2-40B4-BE49-F238E27FC236}">
                <a16:creationId xmlns:a16="http://schemas.microsoft.com/office/drawing/2014/main" id="{586E0475-8D38-714C-48ED-04FFB151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89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plit image of a road and a city&#10;&#10;AI-generated content may be incorrect.">
            <a:extLst>
              <a:ext uri="{FF2B5EF4-FFF2-40B4-BE49-F238E27FC236}">
                <a16:creationId xmlns:a16="http://schemas.microsoft.com/office/drawing/2014/main" id="{05216E3C-03A2-8C9F-D486-6D84F5E27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0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ity&#10;&#10;AI-generated content may be incorrect.">
            <a:extLst>
              <a:ext uri="{FF2B5EF4-FFF2-40B4-BE49-F238E27FC236}">
                <a16:creationId xmlns:a16="http://schemas.microsoft.com/office/drawing/2014/main" id="{EEB64648-26E6-2808-4D5B-77C3ECF19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crown and standing in front of a landscape&#10;&#10;AI-generated content may be incorrect.">
            <a:extLst>
              <a:ext uri="{FF2B5EF4-FFF2-40B4-BE49-F238E27FC236}">
                <a16:creationId xmlns:a16="http://schemas.microsoft.com/office/drawing/2014/main" id="{F2734C20-486B-88B7-861E-6DBAF10DE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9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ymbols and icons&#10;&#10;AI-generated content may be incorrect.">
            <a:extLst>
              <a:ext uri="{FF2B5EF4-FFF2-40B4-BE49-F238E27FC236}">
                <a16:creationId xmlns:a16="http://schemas.microsoft.com/office/drawing/2014/main" id="{2799EB30-A998-7A87-B6E4-B02DF56B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f bible with a church in the background&#10;&#10;AI-generated content may be incorrect.">
            <a:extLst>
              <a:ext uri="{FF2B5EF4-FFF2-40B4-BE49-F238E27FC236}">
                <a16:creationId xmlns:a16="http://schemas.microsoft.com/office/drawing/2014/main" id="{915FAABF-2C5A-21DC-603C-268F16236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35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rison of a city and a horse&#10;&#10;AI-generated content may be incorrect.">
            <a:extLst>
              <a:ext uri="{FF2B5EF4-FFF2-40B4-BE49-F238E27FC236}">
                <a16:creationId xmlns:a16="http://schemas.microsoft.com/office/drawing/2014/main" id="{84F89912-9141-5C4F-7DCB-A8DCBD44F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path with a clock in the background&#10;&#10;AI-generated content may be incorrect.">
            <a:extLst>
              <a:ext uri="{FF2B5EF4-FFF2-40B4-BE49-F238E27FC236}">
                <a16:creationId xmlns:a16="http://schemas.microsoft.com/office/drawing/2014/main" id="{67D16F65-2972-F715-C922-0D7326D2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ABEB7AE0-B72D-C41F-58FC-70BE4F39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re place&#10;&#10;AI-generated content may be incorrect.">
            <a:extLst>
              <a:ext uri="{FF2B5EF4-FFF2-40B4-BE49-F238E27FC236}">
                <a16:creationId xmlns:a16="http://schemas.microsoft.com/office/drawing/2014/main" id="{7783BB50-AA4F-61CD-C1C1-15AE509EC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9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F5D07-E1A7-39EC-F703-DA1D1E03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9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6D7F7-5986-2A80-6C20-FC72FCD64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07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27461BBB-9DB6-9528-6592-F1C549CC5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A70E0647-010C-D983-9774-4D6B37BFF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3F73F1E1-AC2F-2004-7B38-03A749AF3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92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locations&#10;&#10;AI-generated content may be incorrect.">
            <a:extLst>
              <a:ext uri="{FF2B5EF4-FFF2-40B4-BE49-F238E27FC236}">
                <a16:creationId xmlns:a16="http://schemas.microsoft.com/office/drawing/2014/main" id="{E8EA25E3-D2F9-2496-BAE3-7B185E664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2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3722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18</cp:revision>
  <dcterms:created xsi:type="dcterms:W3CDTF">2026-04-30T01:04:24Z</dcterms:created>
  <dcterms:modified xsi:type="dcterms:W3CDTF">2026-05-30T09:00:32Z</dcterms:modified>
</cp:coreProperties>
</file>