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90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6" r:id="rId18"/>
    <p:sldId id="307" r:id="rId19"/>
    <p:sldId id="308" r:id="rId20"/>
    <p:sldId id="342" r:id="rId21"/>
    <p:sldId id="309" r:id="rId22"/>
    <p:sldId id="310" r:id="rId23"/>
    <p:sldId id="331" r:id="rId24"/>
    <p:sldId id="332" r:id="rId25"/>
    <p:sldId id="333" r:id="rId26"/>
    <p:sldId id="334" r:id="rId27"/>
    <p:sldId id="335" r:id="rId28"/>
    <p:sldId id="336" r:id="rId29"/>
    <p:sldId id="311" r:id="rId30"/>
    <p:sldId id="337" r:id="rId31"/>
    <p:sldId id="312" r:id="rId32"/>
    <p:sldId id="313" r:id="rId33"/>
    <p:sldId id="314" r:id="rId34"/>
    <p:sldId id="315" r:id="rId35"/>
    <p:sldId id="316" r:id="rId36"/>
    <p:sldId id="318" r:id="rId37"/>
    <p:sldId id="341" r:id="rId38"/>
    <p:sldId id="343" r:id="rId39"/>
    <p:sldId id="319" r:id="rId40"/>
    <p:sldId id="320" r:id="rId41"/>
    <p:sldId id="321" r:id="rId42"/>
    <p:sldId id="34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8" autoAdjust="0"/>
    <p:restoredTop sz="94660"/>
  </p:normalViewPr>
  <p:slideViewPr>
    <p:cSldViewPr snapToGrid="0">
      <p:cViewPr varScale="1">
        <p:scale>
          <a:sx n="86" d="100"/>
          <a:sy n="86" d="100"/>
        </p:scale>
        <p:origin x="32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2613-A4E6-AA2F-20E2-F0D5384EB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905CA6-1CEB-41DC-BF01-EF1524946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9AE92-B483-A5C6-9A14-EEBFA075F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D223-DCBB-468A-AD44-6FF25C68249F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4AFB9-ED67-E12A-3527-55A0BD27F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8B009-78B2-9EC7-01C3-DDA9CBCE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8B55-F543-424D-B41E-8C1DBA80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21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6C9D2-B23D-3D19-B60B-F646A7DB2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80B744-08F7-8774-C057-921B22DAF1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261B7-16C0-0C08-7FB9-8E25F3028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D223-DCBB-468A-AD44-6FF25C68249F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D72F9-D335-891A-1819-E599FD9E9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4FCB8-B766-5481-1B8A-159BA23B7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8B55-F543-424D-B41E-8C1DBA80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29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9C9CDC-13A5-F3B2-BA9E-E41A2F83E2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640E2F-C4C1-983B-0B8A-EC14556CAE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FD7E9-5FF8-7AD7-A66B-02D500C65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D223-DCBB-468A-AD44-6FF25C68249F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4DB16-ADA2-0EEB-6382-0903365D4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FF1BD-B6C3-C0DC-57EE-2E17E12E8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8B55-F543-424D-B41E-8C1DBA80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94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4B676-5E0B-8C42-62F1-75C47C399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1026A-A227-EA29-1C57-CED183841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A79B7-DB72-F7B0-8336-BB2D92B19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D223-DCBB-468A-AD44-6FF25C68249F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B2640-E691-FEB9-DD99-99C6952A9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7A0D9-D687-8B5B-AC19-F6B5B7076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8B55-F543-424D-B41E-8C1DBA80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85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55A73-AA71-D436-5274-944F2644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69C21-6A71-B22E-C145-210B2BCEE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FA8DC-5262-161D-2D59-0512C5681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D223-DCBB-468A-AD44-6FF25C68249F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ED242-A0D6-2B8D-5BF2-E566EBD38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1DBD4-CDAE-EEE1-A702-9BE191BE7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8B55-F543-424D-B41E-8C1DBA80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1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AB8C0-6149-9339-2F2A-8E62D6B79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231C7-FF23-CF92-F7A4-26A7328DE9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570A8D-8C93-FCC6-9841-9328E9F6BF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E1BD49-5126-88D8-0165-0BB6A6A83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D223-DCBB-468A-AD44-6FF25C68249F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B3E2E2-7E97-8956-C008-5FF288217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1967A-6282-73C1-40A4-8F2802414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8B55-F543-424D-B41E-8C1DBA80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090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63A8F-1962-3780-7DB2-AA5DBDEB4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05A9E-DDD8-254F-A8D8-762374FA1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6B2F08-7BEB-0EA8-7FD9-B68C99D108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9914F8-A169-1FD5-A97A-4C4A740B22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62D81-6A07-01BB-2B78-453D532AB7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B92833-2A7C-36EA-F7DF-743AB8AB5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D223-DCBB-468A-AD44-6FF25C68249F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3CC1F2-7607-785C-8CC5-DBF79D044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98E770-543F-279C-2EFC-0013C1F4F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8B55-F543-424D-B41E-8C1DBA80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079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A1A04-1B61-BAFB-AECC-C9E717CE1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788989-949E-6BCE-B705-D80FF1887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D223-DCBB-468A-AD44-6FF25C68249F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EB1BB3-634B-0D05-9C8F-94DF3F8FA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5CBECA-37BD-3596-7AF5-D048E0D1A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8B55-F543-424D-B41E-8C1DBA80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42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B02C37-400B-664E-23E4-6224F6BA9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D223-DCBB-468A-AD44-6FF25C68249F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570918-EBB7-96DD-AA89-1D9C12089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AAA809-B4C7-8A4C-F5D8-FB9349E99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8B55-F543-424D-B41E-8C1DBA80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61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7DF78-F735-2D61-456B-866C6F193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177BC-532B-CF53-938B-0EB1B5569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186065-5785-432E-3096-ED4A3CBF0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24420-11A6-D390-2A05-01FBA93A2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D223-DCBB-468A-AD44-6FF25C68249F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524A0-73C4-974E-A769-848E70C4A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6FB9EE-D724-1B9B-426C-0A3CA41A6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8B55-F543-424D-B41E-8C1DBA80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83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61D44-9F65-C519-E126-B491A59E7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E8060-58A9-6F77-8128-92DAC59658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0AB769-D868-FE49-892A-8E4528D614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C4C46F-7278-92FC-6B7E-6806B6B8F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D223-DCBB-468A-AD44-6FF25C68249F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3869F4-28D6-C169-A185-9F3B17C69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CD8FA4-E00F-E751-F6A9-8B8826974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8B55-F543-424D-B41E-8C1DBA80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95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04AB04-AAB6-246C-5B99-F7220E956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181DF-FBAF-2121-C766-6DCD1A819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69571-ECBE-89B2-3ACB-145325516D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06D223-DCBB-468A-AD44-6FF25C68249F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E833-0F25-C739-D4A7-28544F5B43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D20EB-4B21-35DA-559F-A48BE9D9C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5A8B55-F543-424D-B41E-8C1DBA80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8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reading a book&#10;&#10;AI-generated content may be incorrect.">
            <a:extLst>
              <a:ext uri="{FF2B5EF4-FFF2-40B4-BE49-F238E27FC236}">
                <a16:creationId xmlns:a16="http://schemas.microsoft.com/office/drawing/2014/main" id="{51293CBD-6877-03EA-E200-74B1EFAB4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56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verlay&#10;&#10;AI-generated content may be incorrect.">
            <a:extLst>
              <a:ext uri="{FF2B5EF4-FFF2-40B4-BE49-F238E27FC236}">
                <a16:creationId xmlns:a16="http://schemas.microsoft.com/office/drawing/2014/main" id="{A4D106FD-4152-A3A9-5F06-800D3D0C7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74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text and images&#10;&#10;AI-generated content may be incorrect.">
            <a:extLst>
              <a:ext uri="{FF2B5EF4-FFF2-40B4-BE49-F238E27FC236}">
                <a16:creationId xmlns:a16="http://schemas.microsoft.com/office/drawing/2014/main" id="{204FBEA7-72BE-597D-013B-098742095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61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down a sidewalk&#10;&#10;AI-generated content may be incorrect.">
            <a:extLst>
              <a:ext uri="{FF2B5EF4-FFF2-40B4-BE49-F238E27FC236}">
                <a16:creationId xmlns:a16="http://schemas.microsoft.com/office/drawing/2014/main" id="{9E03040F-FA00-DBB3-98DF-3D79C917C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528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hurch&#10;&#10;AI-generated content may be incorrect.">
            <a:extLst>
              <a:ext uri="{FF2B5EF4-FFF2-40B4-BE49-F238E27FC236}">
                <a16:creationId xmlns:a16="http://schemas.microsoft.com/office/drawing/2014/main" id="{DA6DF65A-464F-8235-9214-DB9CDE683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33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text and images of people&#10;&#10;AI-generated content may be incorrect.">
            <a:extLst>
              <a:ext uri="{FF2B5EF4-FFF2-40B4-BE49-F238E27FC236}">
                <a16:creationId xmlns:a16="http://schemas.microsoft.com/office/drawing/2014/main" id="{EE78914F-3F57-6B1F-7B14-8484F9B48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blue poster with black text&#10;&#10;AI-generated content may be incorrect.">
            <a:extLst>
              <a:ext uri="{FF2B5EF4-FFF2-40B4-BE49-F238E27FC236}">
                <a16:creationId xmlns:a16="http://schemas.microsoft.com/office/drawing/2014/main" id="{3BB02B4D-7737-0751-DDE4-349D4EDD0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52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person and person&#10;&#10;AI-generated content may be incorrect.">
            <a:extLst>
              <a:ext uri="{FF2B5EF4-FFF2-40B4-BE49-F238E27FC236}">
                <a16:creationId xmlns:a16="http://schemas.microsoft.com/office/drawing/2014/main" id="{BAC1609A-9C22-08D4-8AA1-52CF8939A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50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and a lamp&#10;&#10;AI-generated content may be incorrect.">
            <a:extLst>
              <a:ext uri="{FF2B5EF4-FFF2-40B4-BE49-F238E27FC236}">
                <a16:creationId xmlns:a16="http://schemas.microsoft.com/office/drawing/2014/main" id="{AE650C9A-BD13-D4DE-D2CA-328FC7592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55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text and images&#10;&#10;AI-generated content may be incorrect.">
            <a:extLst>
              <a:ext uri="{FF2B5EF4-FFF2-40B4-BE49-F238E27FC236}">
                <a16:creationId xmlns:a16="http://schemas.microsoft.com/office/drawing/2014/main" id="{1DB40475-7CAF-3F39-501B-A373202A1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97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verlay&#10;&#10;AI-generated content may be incorrect.">
            <a:extLst>
              <a:ext uri="{FF2B5EF4-FFF2-40B4-BE49-F238E27FC236}">
                <a16:creationId xmlns:a16="http://schemas.microsoft.com/office/drawing/2014/main" id="{25D2E2DD-6CFA-CF9C-DE16-677F796FF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6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gnifying glass on an open book&#10;&#10;AI-generated content may be incorrect.">
            <a:extLst>
              <a:ext uri="{FF2B5EF4-FFF2-40B4-BE49-F238E27FC236}">
                <a16:creationId xmlns:a16="http://schemas.microsoft.com/office/drawing/2014/main" id="{F9319ABB-E6A7-16F1-A753-F1533C5B3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9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scale with lightning&#10;&#10;AI-generated content may be incorrect.">
            <a:extLst>
              <a:ext uri="{FF2B5EF4-FFF2-40B4-BE49-F238E27FC236}">
                <a16:creationId xmlns:a16="http://schemas.microsoft.com/office/drawing/2014/main" id="{06AB6E66-4A8A-0937-D983-A4F8443EF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58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omen holding a banner with text&#10;&#10;AI-generated content may be incorrect.">
            <a:extLst>
              <a:ext uri="{FF2B5EF4-FFF2-40B4-BE49-F238E27FC236}">
                <a16:creationId xmlns:a16="http://schemas.microsoft.com/office/drawing/2014/main" id="{ADEC030C-D763-5867-BC57-BEEFBF5FE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80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a person flexing her muscles&#10;&#10;AI-generated content may be incorrect.">
            <a:extLst>
              <a:ext uri="{FF2B5EF4-FFF2-40B4-BE49-F238E27FC236}">
                <a16:creationId xmlns:a16="http://schemas.microsoft.com/office/drawing/2014/main" id="{F82B519E-A73E-8D26-9B3B-12DE6CE1D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32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plate of food&#10;&#10;AI-generated content may be incorrect.">
            <a:extLst>
              <a:ext uri="{FF2B5EF4-FFF2-40B4-BE49-F238E27FC236}">
                <a16:creationId xmlns:a16="http://schemas.microsoft.com/office/drawing/2014/main" id="{2DF46010-3D1F-3053-2A17-DE191E7F3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851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ill&#10;&#10;AI-generated content may be incorrect.">
            <a:extLst>
              <a:ext uri="{FF2B5EF4-FFF2-40B4-BE49-F238E27FC236}">
                <a16:creationId xmlns:a16="http://schemas.microsoft.com/office/drawing/2014/main" id="{22D531A3-0233-988C-2F03-AAEFE338D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44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old scale with a stack of coins on it&#10;&#10;AI-generated content may be incorrect.">
            <a:extLst>
              <a:ext uri="{FF2B5EF4-FFF2-40B4-BE49-F238E27FC236}">
                <a16:creationId xmlns:a16="http://schemas.microsoft.com/office/drawing/2014/main" id="{1CCA0719-064A-0ADE-C5F7-A8F927F20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99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banner with a flag and a building&#10;&#10;AI-generated content may be incorrect.">
            <a:extLst>
              <a:ext uri="{FF2B5EF4-FFF2-40B4-BE49-F238E27FC236}">
                <a16:creationId xmlns:a16="http://schemas.microsoft.com/office/drawing/2014/main" id="{394534C9-4B63-136C-B309-25F77E2B9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586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oster&#10;&#10;AI-generated content may be incorrect.">
            <a:extLst>
              <a:ext uri="{FF2B5EF4-FFF2-40B4-BE49-F238E27FC236}">
                <a16:creationId xmlns:a16="http://schemas.microsoft.com/office/drawing/2014/main" id="{DF2C7F8C-A07E-F838-3147-4E46F31D2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706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avel on a wooden block with rings on it&#10;&#10;AI-generated content may be incorrect.">
            <a:extLst>
              <a:ext uri="{FF2B5EF4-FFF2-40B4-BE49-F238E27FC236}">
                <a16:creationId xmlns:a16="http://schemas.microsoft.com/office/drawing/2014/main" id="{DCBF2327-ECFF-8508-C5EF-90D073C8A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055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asketball uniform&#10;&#10;AI-generated content may be incorrect.">
            <a:extLst>
              <a:ext uri="{FF2B5EF4-FFF2-40B4-BE49-F238E27FC236}">
                <a16:creationId xmlns:a16="http://schemas.microsoft.com/office/drawing/2014/main" id="{F6218254-2B64-D6B1-D4D4-C73113828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60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sitting at a table&#10;&#10;AI-generated content may be incorrect.">
            <a:extLst>
              <a:ext uri="{FF2B5EF4-FFF2-40B4-BE49-F238E27FC236}">
                <a16:creationId xmlns:a16="http://schemas.microsoft.com/office/drawing/2014/main" id="{55D78DC9-7B61-5C09-53B5-2264E06FB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028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card with a picture of a building and scales&#10;&#10;AI-generated content may be incorrect.">
            <a:extLst>
              <a:ext uri="{FF2B5EF4-FFF2-40B4-BE49-F238E27FC236}">
                <a16:creationId xmlns:a16="http://schemas.microsoft.com/office/drawing/2014/main" id="{0AD9B47D-EE15-84A4-015E-C5EAFC325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86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ooking out a window at a city&#10;&#10;AI-generated content may be incorrect.">
            <a:extLst>
              <a:ext uri="{FF2B5EF4-FFF2-40B4-BE49-F238E27FC236}">
                <a16:creationId xmlns:a16="http://schemas.microsoft.com/office/drawing/2014/main" id="{EE484BE4-AD07-9240-4E45-78CBDC033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129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bed with her hands in her face&#10;&#10;AI-generated content may be incorrect.">
            <a:extLst>
              <a:ext uri="{FF2B5EF4-FFF2-40B4-BE49-F238E27FC236}">
                <a16:creationId xmlns:a16="http://schemas.microsoft.com/office/drawing/2014/main" id="{DC559279-9340-E1D8-AC7F-8891114A0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972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aby&#10;&#10;AI-generated content may be incorrect.">
            <a:extLst>
              <a:ext uri="{FF2B5EF4-FFF2-40B4-BE49-F238E27FC236}">
                <a16:creationId xmlns:a16="http://schemas.microsoft.com/office/drawing/2014/main" id="{B8E05137-4A84-C422-1259-CA8BF052D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049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ribbon on a purple background&#10;&#10;AI-generated content may be incorrect.">
            <a:extLst>
              <a:ext uri="{FF2B5EF4-FFF2-40B4-BE49-F238E27FC236}">
                <a16:creationId xmlns:a16="http://schemas.microsoft.com/office/drawing/2014/main" id="{AF8F925D-74B5-01C3-7418-C362BD33F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080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a sign&#10;&#10;AI-generated content may be incorrect.">
            <a:extLst>
              <a:ext uri="{FF2B5EF4-FFF2-40B4-BE49-F238E27FC236}">
                <a16:creationId xmlns:a16="http://schemas.microsoft.com/office/drawing/2014/main" id="{1FF940C3-421C-F556-2F2E-C374311EB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522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people holding signs&#10;&#10;AI-generated content may be incorrect.">
            <a:extLst>
              <a:ext uri="{FF2B5EF4-FFF2-40B4-BE49-F238E27FC236}">
                <a16:creationId xmlns:a16="http://schemas.microsoft.com/office/drawing/2014/main" id="{84244F86-2D62-7984-D34B-80334E141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588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F337D1-8ECC-61AB-60AF-2EE200C2F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919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person's rights&#10;&#10;AI-generated content may be incorrect.">
            <a:extLst>
              <a:ext uri="{FF2B5EF4-FFF2-40B4-BE49-F238E27FC236}">
                <a16:creationId xmlns:a16="http://schemas.microsoft.com/office/drawing/2014/main" id="{38CA27D1-3F84-5DEF-C394-C02689A6F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732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's face with text overlay&#10;&#10;AI-generated content may be incorrect.">
            <a:extLst>
              <a:ext uri="{FF2B5EF4-FFF2-40B4-BE49-F238E27FC236}">
                <a16:creationId xmlns:a16="http://schemas.microsoft.com/office/drawing/2014/main" id="{54F73AB8-A25F-85FB-9045-E81008515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10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on a table&#10;&#10;AI-generated content may be incorrect.">
            <a:extLst>
              <a:ext uri="{FF2B5EF4-FFF2-40B4-BE49-F238E27FC236}">
                <a16:creationId xmlns:a16="http://schemas.microsoft.com/office/drawing/2014/main" id="{D3CD7451-6A71-B7A4-49F4-2A4CACD1A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374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regnant person in a field&#10;&#10;AI-generated content may be incorrect.">
            <a:extLst>
              <a:ext uri="{FF2B5EF4-FFF2-40B4-BE49-F238E27FC236}">
                <a16:creationId xmlns:a16="http://schemas.microsoft.com/office/drawing/2014/main" id="{35B0D3C7-9DDF-39CE-983A-BF03B6217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754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suits&#10;&#10;AI-generated content may be incorrect.">
            <a:extLst>
              <a:ext uri="{FF2B5EF4-FFF2-40B4-BE49-F238E27FC236}">
                <a16:creationId xmlns:a16="http://schemas.microsoft.com/office/drawing/2014/main" id="{1B99C764-9AB7-8297-2748-F31BD1CA5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251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text and images&#10;&#10;AI-generated content may be incorrect.">
            <a:extLst>
              <a:ext uri="{FF2B5EF4-FFF2-40B4-BE49-F238E27FC236}">
                <a16:creationId xmlns:a16="http://schemas.microsoft.com/office/drawing/2014/main" id="{022A46F5-B491-7172-D96A-5879C8A6D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63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and a bible&#10;&#10;AI-generated content may be incorrect.">
            <a:extLst>
              <a:ext uri="{FF2B5EF4-FFF2-40B4-BE49-F238E27FC236}">
                <a16:creationId xmlns:a16="http://schemas.microsoft.com/office/drawing/2014/main" id="{419282C4-CE32-9909-D1A6-EBFC86285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32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text on it&#10;&#10;AI-generated content may be incorrect.">
            <a:extLst>
              <a:ext uri="{FF2B5EF4-FFF2-40B4-BE49-F238E27FC236}">
                <a16:creationId xmlns:a16="http://schemas.microsoft.com/office/drawing/2014/main" id="{C9806CFD-2896-C65E-E6A3-D7325C506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5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raying with her hands together&#10;&#10;AI-generated content may be incorrect.">
            <a:extLst>
              <a:ext uri="{FF2B5EF4-FFF2-40B4-BE49-F238E27FC236}">
                <a16:creationId xmlns:a16="http://schemas.microsoft.com/office/drawing/2014/main" id="{5C1B7098-C7E9-2B8A-AB07-61E7E657A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02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on a table&#10;&#10;AI-generated content may be incorrect.">
            <a:extLst>
              <a:ext uri="{FF2B5EF4-FFF2-40B4-BE49-F238E27FC236}">
                <a16:creationId xmlns:a16="http://schemas.microsoft.com/office/drawing/2014/main" id="{C381654B-1AC2-B40C-4B0C-05C6F77DC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23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a wooden table and a spring&#10;&#10;AI-generated content may be incorrect.">
            <a:extLst>
              <a:ext uri="{FF2B5EF4-FFF2-40B4-BE49-F238E27FC236}">
                <a16:creationId xmlns:a16="http://schemas.microsoft.com/office/drawing/2014/main" id="{7D3FCC66-BAF7-E215-7F7D-AC2B5826C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344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3047</TotalTime>
  <Words>0</Words>
  <Application>Microsoft Office PowerPoint</Application>
  <PresentationFormat>Widescreen</PresentationFormat>
  <Paragraphs>0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Calvary Chapel</dc:creator>
  <cp:lastModifiedBy>Calvary Chapel</cp:lastModifiedBy>
  <cp:revision>20</cp:revision>
  <dcterms:created xsi:type="dcterms:W3CDTF">2026-04-19T11:01:03Z</dcterms:created>
  <dcterms:modified xsi:type="dcterms:W3CDTF">2026-06-01T20:57:32Z</dcterms:modified>
</cp:coreProperties>
</file>