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5" r:id="rId3"/>
    <p:sldId id="266" r:id="rId4"/>
    <p:sldId id="267" r:id="rId5"/>
    <p:sldId id="268" r:id="rId6"/>
    <p:sldId id="269" r:id="rId7"/>
    <p:sldId id="270" r:id="rId8"/>
    <p:sldId id="271" r:id="rId9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46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A3E74-6E91-AD69-C1ED-F1C8D0BFD4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7E2BB3-DD2F-7549-9328-AC691E92C9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BC4CA7-4B6A-2A44-9128-F4A7EFEA2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2F01E-D74A-4D44-93FA-335B8B7E07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83BA54-3154-AEE6-6B6C-556536047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F25F0C-A5C8-24D2-08DA-559A92320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01553-3301-4214-B548-CFDBB0DD3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705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5E630-9015-AF4C-4AE0-00A3547B5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CAF36F-01EB-44F2-0A54-A185B4201A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28D42-822A-5780-D9B7-5B468743C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2F01E-D74A-4D44-93FA-335B8B7E07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B57518-7DF7-381C-28D1-77EB0500B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563249-7772-121B-C7D0-F10352987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01553-3301-4214-B548-CFDBB0DD3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174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A00E1-4D7F-8732-E2EC-8C7042A1D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90E0C4-A3A8-C641-4565-9397308E78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6D2C66-3269-9257-277F-70344E337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2F01E-D74A-4D44-93FA-335B8B7E07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5A697A-EC96-1334-4863-CE9B1DE14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629FC3-05BF-C2DD-6408-94D99B6BB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01553-3301-4214-B548-CFDBB0DD3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240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1B1A8-54EC-C87A-9DBF-DEB43D563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7283D-BEB4-75F0-BFE9-D856745DD4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A0C43B-02B0-8D03-FE23-12685D054E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512AF7-2D08-8A85-360C-63AD254B0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2F01E-D74A-4D44-93FA-335B8B7E07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6C9DB9-BB30-2127-6D76-B7B5C949E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4BD6C1-E56C-9BB3-B909-42CC6B970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01553-3301-4214-B548-CFDBB0DD3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041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65C4C-740D-C4B7-FF58-61A2AA71E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63D060-A4AC-C4E9-EB33-71FE71AEFF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0AB729-0FEA-0D13-3E59-CEE6F254A9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7EB111-BB9B-642F-9344-E779931808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CD0D14-9590-2646-DE83-B5A1762C24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E9243C2-24DA-C487-8AB6-E20AA58C6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2F01E-D74A-4D44-93FA-335B8B7E07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36A31C-8DB5-75E0-1883-A41110AC1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9F152E-1C57-58E6-D08E-38628AA43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01553-3301-4214-B548-CFDBB0DD3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437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EF740-6A27-80F8-EA57-8AB36CF14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3B8B1D-2774-11B2-E6BD-7488E5AF8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2F01E-D74A-4D44-93FA-335B8B7E07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8B2A01-91DE-7329-5E8B-60C9A7BB7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67221E-81D1-AC5B-6FB2-BAE8F3547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01553-3301-4214-B548-CFDBB0DD3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456A45-F94C-C2E0-BD5A-0A02735CB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2F01E-D74A-4D44-93FA-335B8B7E07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733837-1771-0063-A3F9-27EB92326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06C257-F109-8731-2AED-176FEE82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01553-3301-4214-B548-CFDBB0DD3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316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641EA-E090-4373-B173-0E8CE157A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39B3AC-1C94-6A03-EF94-75E19ECCA6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949BCE-8538-245F-ACF4-167041459D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75E72D-1779-BE7A-00CF-851B20083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2F01E-D74A-4D44-93FA-335B8B7E07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7EC668-FDFA-19FF-F8BE-AE5B07DDB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816BD7-89E9-5F46-F46B-4F59863F9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01553-3301-4214-B548-CFDBB0DD3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618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F7624-5793-59A5-E172-53DB0B8BA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522508-85E2-E37D-1181-C20A136D56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FE0469-9773-F070-C994-F7D86826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8EA88F-CA4E-B80D-DACE-ECDF3B47D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2F01E-D74A-4D44-93FA-335B8B7E07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9979FD-E1B3-183C-7914-A6B9A65D8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D6A487-5185-E47E-9CAF-22C4A4EE4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01553-3301-4214-B548-CFDBB0DD3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0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61348-C5B0-9FBE-4973-3C19B5EEE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A70C45-1C2B-985C-F84B-AD9B98A9EC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548E45-8895-E1F0-54FC-EBA709AC7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2F01E-D74A-4D44-93FA-335B8B7E07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184AEC-131E-8F88-38F5-BC31133EF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52D91D-1354-AD38-7053-2487D04DE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01553-3301-4214-B548-CFDBB0DD3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024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E16341-5979-033C-CCF0-317A153AD4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C72994-123A-A504-DD90-823EB56E1E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5609A3-D838-8884-7CF6-47DB21C17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2F01E-D74A-4D44-93FA-335B8B7E07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296A37-4489-CBF5-D658-712B00BC7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7738AC-B00C-51E0-B76A-B2B4CEE18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01553-3301-4214-B548-CFDBB0DD3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086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359735-741F-38F0-E005-53DACD369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D47636-7627-F72C-EB49-A248CB0A67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3DE6DB-B315-AF9F-BC3D-57038FA8F6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82F01E-D74A-4D44-93FA-335B8B7E07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FFBC1-71EB-4BED-E9D3-221B6AF122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3C976B-CBEA-09BA-02B0-F0EC797FC1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601553-3301-4214-B548-CFDBB0DD3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8306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">
            <a:extLst>
              <a:ext uri="{FF2B5EF4-FFF2-40B4-BE49-F238E27FC236}">
                <a16:creationId xmlns:a16="http://schemas.microsoft.com/office/drawing/2014/main" id="{5568BF00-CA4D-59D3-8450-112C57502ED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07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9">
            <a:extLst>
              <a:ext uri="{FF2B5EF4-FFF2-40B4-BE49-F238E27FC236}">
                <a16:creationId xmlns:a16="http://schemas.microsoft.com/office/drawing/2014/main" id="{C60FA1B0-33E7-8C77-C394-1802DF997CC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700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0">
            <a:extLst>
              <a:ext uri="{FF2B5EF4-FFF2-40B4-BE49-F238E27FC236}">
                <a16:creationId xmlns:a16="http://schemas.microsoft.com/office/drawing/2014/main" id="{AB2D6010-8C5B-A41A-91E1-9C0EEA683CA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129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1">
            <a:extLst>
              <a:ext uri="{FF2B5EF4-FFF2-40B4-BE49-F238E27FC236}">
                <a16:creationId xmlns:a16="http://schemas.microsoft.com/office/drawing/2014/main" id="{91290D5E-8213-69EB-B2F0-5BC611ECA16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334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2">
            <a:extLst>
              <a:ext uri="{FF2B5EF4-FFF2-40B4-BE49-F238E27FC236}">
                <a16:creationId xmlns:a16="http://schemas.microsoft.com/office/drawing/2014/main" id="{9D7CE79D-1302-CDE3-E901-DCB52C80251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941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3">
            <a:extLst>
              <a:ext uri="{FF2B5EF4-FFF2-40B4-BE49-F238E27FC236}">
                <a16:creationId xmlns:a16="http://schemas.microsoft.com/office/drawing/2014/main" id="{25BA776A-3139-563B-DBA0-08E37E598E9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942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4">
            <a:extLst>
              <a:ext uri="{FF2B5EF4-FFF2-40B4-BE49-F238E27FC236}">
                <a16:creationId xmlns:a16="http://schemas.microsoft.com/office/drawing/2014/main" id="{38B79497-3F8E-90DA-1BB2-D06374D5AED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361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5">
            <a:extLst>
              <a:ext uri="{FF2B5EF4-FFF2-40B4-BE49-F238E27FC236}">
                <a16:creationId xmlns:a16="http://schemas.microsoft.com/office/drawing/2014/main" id="{FBDA7874-3E34-8178-9549-32FE0C31307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9026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Calvary Chapel</dc:creator>
  <cp:lastModifiedBy>Calvary Chapel</cp:lastModifiedBy>
  <cp:revision>3</cp:revision>
  <dcterms:created xsi:type="dcterms:W3CDTF">2026-09-13T12:11:24Z</dcterms:created>
  <dcterms:modified xsi:type="dcterms:W3CDTF">2026-09-14T23:53:16Z</dcterms:modified>
</cp:coreProperties>
</file>